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5" r:id="rId3"/>
    <p:sldMasterId id="2147483724" r:id="rId4"/>
    <p:sldMasterId id="2147483739" r:id="rId5"/>
    <p:sldMasterId id="2147483754" r:id="rId6"/>
    <p:sldMasterId id="2147483769" r:id="rId7"/>
    <p:sldMasterId id="2147483782" r:id="rId8"/>
  </p:sldMasterIdLst>
  <p:notesMasterIdLst>
    <p:notesMasterId r:id="rId41"/>
  </p:notesMasterIdLst>
  <p:sldIdLst>
    <p:sldId id="981" r:id="rId9"/>
    <p:sldId id="982" r:id="rId10"/>
    <p:sldId id="3563" r:id="rId11"/>
    <p:sldId id="3566" r:id="rId12"/>
    <p:sldId id="350" r:id="rId13"/>
    <p:sldId id="3565" r:id="rId14"/>
    <p:sldId id="3567" r:id="rId15"/>
    <p:sldId id="3561" r:id="rId16"/>
    <p:sldId id="261" r:id="rId17"/>
    <p:sldId id="985" r:id="rId18"/>
    <p:sldId id="988" r:id="rId19"/>
    <p:sldId id="990" r:id="rId20"/>
    <p:sldId id="991" r:id="rId21"/>
    <p:sldId id="992" r:id="rId22"/>
    <p:sldId id="993" r:id="rId23"/>
    <p:sldId id="994" r:id="rId24"/>
    <p:sldId id="995" r:id="rId25"/>
    <p:sldId id="257" r:id="rId26"/>
    <p:sldId id="259" r:id="rId27"/>
    <p:sldId id="1008" r:id="rId28"/>
    <p:sldId id="996" r:id="rId29"/>
    <p:sldId id="998" r:id="rId30"/>
    <p:sldId id="999" r:id="rId31"/>
    <p:sldId id="3568" r:id="rId32"/>
    <p:sldId id="327" r:id="rId33"/>
    <p:sldId id="354" r:id="rId34"/>
    <p:sldId id="344" r:id="rId35"/>
    <p:sldId id="397" r:id="rId36"/>
    <p:sldId id="353" r:id="rId37"/>
    <p:sldId id="275" r:id="rId38"/>
    <p:sldId id="1001" r:id="rId39"/>
    <p:sldId id="3562" r:id="rId4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2FAEC-7025-470D-A88B-40466F7360E9}" type="datetimeFigureOut">
              <a:rPr lang="cs-CZ" smtClean="0"/>
              <a:t>10.09.2021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BD867-5EEC-48F7-B6B6-F32F8CC0EB40}" type="slidenum">
              <a:rPr lang="cs-CZ" smtClean="0"/>
              <a:t>‹#›</a:t>
            </a:fld>
            <a:endParaRPr lang="cs-CZ"/>
          </a:p>
        </p:txBody>
      </p:sp>
    </p:spTree>
    <p:extLst>
      <p:ext uri="{BB962C8B-B14F-4D97-AF65-F5344CB8AC3E}">
        <p14:creationId xmlns:p14="http://schemas.microsoft.com/office/powerpoint/2010/main" val="270147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685766" rtl="0" eaLnBrk="1" fontAlgn="auto" latinLnBrk="0" hangingPunct="1">
              <a:lnSpc>
                <a:spcPct val="100000"/>
              </a:lnSpc>
              <a:spcBef>
                <a:spcPts val="0"/>
              </a:spcBef>
              <a:spcAft>
                <a:spcPts val="0"/>
              </a:spcAft>
              <a:buClrTx/>
              <a:buSzTx/>
              <a:buFontTx/>
              <a:buNone/>
              <a:tabLst/>
              <a:defRPr/>
            </a:pPr>
            <a:fld id="{5CA90F24-1627-407D-9373-D0B7CFDD3C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72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56"/>
            <a:ext cx="2971800" cy="4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30000"/>
              </a:spcBef>
              <a:defRPr sz="1200">
                <a:solidFill>
                  <a:schemeClr val="tx1"/>
                </a:solidFill>
                <a:latin typeface="Times New Roman" pitchFamily="18" charset="0"/>
              </a:defRPr>
            </a:lvl1pPr>
            <a:lvl2pPr marL="742950" indent="-285750" algn="l">
              <a:spcBef>
                <a:spcPct val="30000"/>
              </a:spcBef>
              <a:defRPr sz="1200">
                <a:solidFill>
                  <a:schemeClr val="tx1"/>
                </a:solidFill>
                <a:latin typeface="Times New Roman" pitchFamily="18" charset="0"/>
              </a:defRPr>
            </a:lvl2pPr>
            <a:lvl3pPr marL="1143000" indent="-228600" algn="l">
              <a:spcBef>
                <a:spcPct val="30000"/>
              </a:spcBef>
              <a:defRPr sz="1200">
                <a:solidFill>
                  <a:schemeClr val="tx1"/>
                </a:solidFill>
                <a:latin typeface="Times New Roman" pitchFamily="18" charset="0"/>
              </a:defRPr>
            </a:lvl3pPr>
            <a:lvl4pPr marL="1600200" indent="-228600" algn="l">
              <a:spcBef>
                <a:spcPct val="30000"/>
              </a:spcBef>
              <a:defRPr sz="1200">
                <a:solidFill>
                  <a:schemeClr val="tx1"/>
                </a:solidFill>
                <a:latin typeface="Times New Roman" pitchFamily="18" charset="0"/>
              </a:defRPr>
            </a:lvl4pPr>
            <a:lvl5pPr marL="2057400" indent="-228600" algn="l">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70C755-7ADE-417D-8434-67F003741B00}" type="slidenum">
              <a:rPr kumimoji="0" lang="en-GB" altLang="en-US" sz="1200" b="0" i="0" u="none" strike="noStrike" kern="1200" cap="none" spc="0" normalizeH="0" baseline="0" noProof="0">
                <a:ln>
                  <a:noFill/>
                </a:ln>
                <a:solidFill>
                  <a:srgbClr val="000000"/>
                </a:solidFill>
                <a:effectLst/>
                <a:uLnTx/>
                <a:uFillTx/>
                <a:latin typeface="Verdana" pitchFamily="34" charset="0"/>
                <a:ea typeface="ヒラギノ角ゴ Pro W3"/>
                <a:cs typeface="ヒラギノ角ゴ Pro W3"/>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Verdana" pitchFamily="34" charset="0"/>
              <a:ea typeface="ヒラギノ角ゴ Pro W3"/>
              <a:cs typeface="ヒラギノ角ゴ Pro W3"/>
            </a:endParaRPr>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ea typeface="ヒラギノ角ゴ Pro W3"/>
                <a:cs typeface="Arial" pitchFamily="34" charset="0"/>
              </a:rPr>
              <a:t>Publication of meta-analysis in NEJM</a:t>
            </a:r>
          </a:p>
          <a:p>
            <a:pPr eaLnBrk="1" hangingPunct="1">
              <a:spcBef>
                <a:spcPct val="0"/>
              </a:spcBef>
            </a:pPr>
            <a:r>
              <a:rPr lang="en-GB" altLang="en-US">
                <a:ea typeface="ヒラギノ角ゴ Pro W3"/>
                <a:cs typeface="Arial" pitchFamily="34" charset="0"/>
              </a:rPr>
              <a:t>Statistically significant increase in myocardial infarction and borderline significant increase in cardiovascular mortality</a:t>
            </a:r>
          </a:p>
          <a:p>
            <a:pPr eaLnBrk="1" hangingPunct="1">
              <a:spcBef>
                <a:spcPct val="0"/>
              </a:spcBef>
            </a:pPr>
            <a:endParaRPr lang="en-GB" altLang="en-US">
              <a:ea typeface="ヒラギノ角ゴ Pro W3"/>
              <a:cs typeface="Arial" pitchFamily="34" charset="0"/>
            </a:endParaRPr>
          </a:p>
          <a:p>
            <a:pPr eaLnBrk="1" hangingPunct="1">
              <a:spcBef>
                <a:spcPct val="0"/>
              </a:spcBef>
            </a:pPr>
            <a:r>
              <a:rPr lang="en-GB" altLang="en-US">
                <a:ea typeface="ヒラギノ角ゴ Pro W3"/>
                <a:cs typeface="Arial" pitchFamily="34" charset="0"/>
              </a:rPr>
              <a:t>Surprisingly little is known about the long-term effects of antidiabetic agents on the cardiovascular system. Indeed, recent studies have shown that several groups of currently available diabetic drugs cause specific concerns, which may explain, in part, the lack of improved cardiovascular outcomes from the treatment of diabetes using specific agents.</a:t>
            </a:r>
          </a:p>
        </p:txBody>
      </p:sp>
      <p:sp>
        <p:nvSpPr>
          <p:cNvPr id="74757"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bg1"/>
                </a:solidFill>
                <a:latin typeface="Arial" pitchFamily="34" charset="0"/>
              </a:defRPr>
            </a:lvl1pPr>
            <a:lvl2pPr marL="742950" indent="-285750">
              <a:defRPr sz="2200" b="1">
                <a:solidFill>
                  <a:schemeClr val="bg1"/>
                </a:solidFill>
                <a:latin typeface="Arial" pitchFamily="34" charset="0"/>
              </a:defRPr>
            </a:lvl2pPr>
            <a:lvl3pPr marL="1143000" indent="-228600">
              <a:defRPr sz="2200" b="1">
                <a:solidFill>
                  <a:schemeClr val="bg1"/>
                </a:solidFill>
                <a:latin typeface="Arial" pitchFamily="34" charset="0"/>
              </a:defRPr>
            </a:lvl3pPr>
            <a:lvl4pPr marL="1600200" indent="-228600">
              <a:defRPr sz="2200" b="1">
                <a:solidFill>
                  <a:schemeClr val="bg1"/>
                </a:solidFill>
                <a:latin typeface="Arial" pitchFamily="34" charset="0"/>
              </a:defRPr>
            </a:lvl4pPr>
            <a:lvl5pPr marL="2057400" indent="-228600">
              <a:defRPr sz="2200" b="1">
                <a:solidFill>
                  <a:schemeClr val="bg1"/>
                </a:solidFill>
                <a:latin typeface="Arial" pitchFamily="34" charset="0"/>
              </a:defRPr>
            </a:lvl5pPr>
            <a:lvl6pPr marL="2514600" indent="-228600" algn="r" eaLnBrk="0" fontAlgn="base" hangingPunct="0">
              <a:spcBef>
                <a:spcPct val="0"/>
              </a:spcBef>
              <a:spcAft>
                <a:spcPct val="0"/>
              </a:spcAft>
              <a:defRPr sz="2200" b="1">
                <a:solidFill>
                  <a:schemeClr val="bg1"/>
                </a:solidFill>
                <a:latin typeface="Arial" pitchFamily="34" charset="0"/>
              </a:defRPr>
            </a:lvl6pPr>
            <a:lvl7pPr marL="2971800" indent="-228600" algn="r" eaLnBrk="0" fontAlgn="base" hangingPunct="0">
              <a:spcBef>
                <a:spcPct val="0"/>
              </a:spcBef>
              <a:spcAft>
                <a:spcPct val="0"/>
              </a:spcAft>
              <a:defRPr sz="2200" b="1">
                <a:solidFill>
                  <a:schemeClr val="bg1"/>
                </a:solidFill>
                <a:latin typeface="Arial" pitchFamily="34" charset="0"/>
              </a:defRPr>
            </a:lvl7pPr>
            <a:lvl8pPr marL="3429000" indent="-228600" algn="r" eaLnBrk="0" fontAlgn="base" hangingPunct="0">
              <a:spcBef>
                <a:spcPct val="0"/>
              </a:spcBef>
              <a:spcAft>
                <a:spcPct val="0"/>
              </a:spcAft>
              <a:defRPr sz="2200" b="1">
                <a:solidFill>
                  <a:schemeClr val="bg1"/>
                </a:solidFill>
                <a:latin typeface="Arial" pitchFamily="34" charset="0"/>
              </a:defRPr>
            </a:lvl8pPr>
            <a:lvl9pPr marL="3886200" indent="-228600" algn="r" eaLnBrk="0" fontAlgn="base" hangingPunct="0">
              <a:spcBef>
                <a:spcPct val="0"/>
              </a:spcBef>
              <a:spcAft>
                <a:spcPct val="0"/>
              </a:spcAft>
              <a:defRPr sz="2200" b="1">
                <a:solidFill>
                  <a:schemeClr val="bg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Calibri" pitchFamily="34" charset="0"/>
                <a:ea typeface="+mn-ea"/>
                <a:cs typeface="+mn-cs"/>
              </a:rPr>
              <a:t>Completed &amp; Upcoming CV Outcome Trials in T2DM - What have we learned so far April 2014</a:t>
            </a:r>
          </a:p>
        </p:txBody>
      </p:sp>
      <p:sp>
        <p:nvSpPr>
          <p:cNvPr id="74758" name="TextBox 1"/>
          <p:cNvSpPr txBox="1">
            <a:spLocks noChangeArrowheads="1"/>
          </p:cNvSpPr>
          <p:nvPr>
            <p:custDataLst>
              <p:tags r:id="rId1"/>
            </p:custDataLst>
          </p:nvPr>
        </p:nvSpPr>
        <p:spPr bwMode="auto">
          <a:xfrm>
            <a:off x="0" y="0"/>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Arial" pitchFamily="34" charset="0"/>
              </a:defRPr>
            </a:lvl1pPr>
            <a:lvl2pPr marL="742950" indent="-285750">
              <a:defRPr sz="2200" b="1">
                <a:solidFill>
                  <a:schemeClr val="bg1"/>
                </a:solidFill>
                <a:latin typeface="Arial" pitchFamily="34" charset="0"/>
              </a:defRPr>
            </a:lvl2pPr>
            <a:lvl3pPr marL="1143000" indent="-228600">
              <a:defRPr sz="2200" b="1">
                <a:solidFill>
                  <a:schemeClr val="bg1"/>
                </a:solidFill>
                <a:latin typeface="Arial" pitchFamily="34" charset="0"/>
              </a:defRPr>
            </a:lvl3pPr>
            <a:lvl4pPr marL="1600200" indent="-228600">
              <a:defRPr sz="2200" b="1">
                <a:solidFill>
                  <a:schemeClr val="bg1"/>
                </a:solidFill>
                <a:latin typeface="Arial" pitchFamily="34" charset="0"/>
              </a:defRPr>
            </a:lvl4pPr>
            <a:lvl5pPr marL="2057400" indent="-228600">
              <a:defRPr sz="2200" b="1">
                <a:solidFill>
                  <a:schemeClr val="bg1"/>
                </a:solidFill>
                <a:latin typeface="Arial" pitchFamily="34" charset="0"/>
              </a:defRPr>
            </a:lvl5pPr>
            <a:lvl6pPr marL="2514600" indent="-228600" algn="r" eaLnBrk="0" fontAlgn="base" hangingPunct="0">
              <a:spcBef>
                <a:spcPct val="0"/>
              </a:spcBef>
              <a:spcAft>
                <a:spcPct val="0"/>
              </a:spcAft>
              <a:defRPr sz="2200" b="1">
                <a:solidFill>
                  <a:schemeClr val="bg1"/>
                </a:solidFill>
                <a:latin typeface="Arial" pitchFamily="34" charset="0"/>
              </a:defRPr>
            </a:lvl6pPr>
            <a:lvl7pPr marL="2971800" indent="-228600" algn="r" eaLnBrk="0" fontAlgn="base" hangingPunct="0">
              <a:spcBef>
                <a:spcPct val="0"/>
              </a:spcBef>
              <a:spcAft>
                <a:spcPct val="0"/>
              </a:spcAft>
              <a:defRPr sz="2200" b="1">
                <a:solidFill>
                  <a:schemeClr val="bg1"/>
                </a:solidFill>
                <a:latin typeface="Arial" pitchFamily="34" charset="0"/>
              </a:defRPr>
            </a:lvl7pPr>
            <a:lvl8pPr marL="3429000" indent="-228600" algn="r" eaLnBrk="0" fontAlgn="base" hangingPunct="0">
              <a:spcBef>
                <a:spcPct val="0"/>
              </a:spcBef>
              <a:spcAft>
                <a:spcPct val="0"/>
              </a:spcAft>
              <a:defRPr sz="2200" b="1">
                <a:solidFill>
                  <a:schemeClr val="bg1"/>
                </a:solidFill>
                <a:latin typeface="Arial" pitchFamily="34" charset="0"/>
              </a:defRPr>
            </a:lvl8pPr>
            <a:lvl9pPr marL="3886200" indent="-228600" algn="r" eaLnBrk="0" fontAlgn="base" hangingPunct="0">
              <a:spcBef>
                <a:spcPct val="0"/>
              </a:spcBef>
              <a:spcAft>
                <a:spcPct val="0"/>
              </a:spcAft>
              <a:defRPr sz="2200" b="1">
                <a:solidFill>
                  <a:schemeClr val="bg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Glucagon-like peptide-1, or GLP-1, is a polypeptide composed of 31 amino acids</a:t>
            </a:r>
            <a:endParaRPr lang="en-GB" sz="900" dirty="0">
              <a:solidFill>
                <a:prstClr val="black"/>
              </a:solidFill>
              <a:latin typeface="Verdana" panose="020B0604030504040204" pitchFamily="34" charset="0"/>
              <a:ea typeface="Verdana" panose="020B0604030504040204" pitchFamily="34" charset="0"/>
              <a:cs typeface="Vrinda"/>
            </a:endParaRPr>
          </a:p>
          <a:p>
            <a:pPr marL="342900" lvl="0" indent="-342900">
              <a:lnSpc>
                <a:spcPct val="107000"/>
              </a:lnSpc>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It is a member of the incretin family of hormones, a group of metabolic hormones known for lowering blood glucose levels by stimulating insulin secretion in response to energy intake</a:t>
            </a:r>
            <a:endParaRPr lang="en-GB" sz="900" dirty="0">
              <a:solidFill>
                <a:prstClr val="black"/>
              </a:solidFill>
              <a:latin typeface="Verdana" panose="020B0604030504040204" pitchFamily="34" charset="0"/>
              <a:ea typeface="Verdana" panose="020B0604030504040204" pitchFamily="34" charset="0"/>
              <a:cs typeface="Vrinda"/>
            </a:endParaRPr>
          </a:p>
          <a:p>
            <a:pPr marL="342900" lvl="0" indent="-342900">
              <a:lnSpc>
                <a:spcPct val="107000"/>
              </a:lnSpc>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GLP-1 is primarily secreted from L-cells in the gut, but is also secreted from the nucleus </a:t>
            </a:r>
            <a:r>
              <a:rPr lang="en-GB" sz="900" dirty="0" err="1">
                <a:solidFill>
                  <a:srgbClr val="001965"/>
                </a:solidFill>
                <a:latin typeface="Verdana" panose="020B0604030504040204" pitchFamily="34" charset="0"/>
                <a:ea typeface="Verdana" panose="020B0604030504040204" pitchFamily="34" charset="0"/>
                <a:cs typeface="Verdana" panose="020B0604030504040204" pitchFamily="34" charset="0"/>
              </a:rPr>
              <a:t>tractus</a:t>
            </a: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 solitarius in the hindbrain</a:t>
            </a:r>
            <a:endParaRPr lang="en-GB" sz="900" dirty="0">
              <a:solidFill>
                <a:prstClr val="black"/>
              </a:solidFill>
              <a:latin typeface="Verdana" panose="020B0604030504040204" pitchFamily="34" charset="0"/>
              <a:ea typeface="Verdana" panose="020B0604030504040204" pitchFamily="34" charset="0"/>
              <a:cs typeface="Vrinda"/>
            </a:endParaRPr>
          </a:p>
          <a:p>
            <a:pPr marL="342900" lvl="0" indent="-342900">
              <a:lnSpc>
                <a:spcPct val="107000"/>
              </a:lnSpc>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GLP-1 has a short half-life in plasma (approximately 1.5–2 min) due to rapid degradation by the enzyme dipeptidyl peptidase-4</a:t>
            </a:r>
            <a:endParaRPr lang="en-GB" sz="900" dirty="0">
              <a:solidFill>
                <a:prstClr val="black"/>
              </a:solidFill>
              <a:latin typeface="Verdana" panose="020B0604030504040204" pitchFamily="34" charset="0"/>
              <a:ea typeface="Verdana" panose="020B0604030504040204" pitchFamily="34" charset="0"/>
              <a:cs typeface="Vrinda"/>
            </a:endParaRPr>
          </a:p>
          <a:p>
            <a:pPr marL="342900" indent="-342900" defTabSz="685800">
              <a:lnSpc>
                <a:spcPct val="107000"/>
              </a:lnSpc>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GLP-1 is secreted from two main sites in the body: L-cells in the gut and specialised cells in the nucleus </a:t>
            </a:r>
            <a:r>
              <a:rPr lang="en-GB" sz="900" dirty="0" err="1">
                <a:solidFill>
                  <a:srgbClr val="001965"/>
                </a:solidFill>
                <a:latin typeface="Verdana" panose="020B0604030504040204" pitchFamily="34" charset="0"/>
                <a:ea typeface="Verdana" panose="020B0604030504040204" pitchFamily="34" charset="0"/>
                <a:cs typeface="Verdana" panose="020B0604030504040204" pitchFamily="34" charset="0"/>
              </a:rPr>
              <a:t>tractus</a:t>
            </a: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 solitarius of the hindbrain</a:t>
            </a:r>
          </a:p>
          <a:p>
            <a:pPr marL="342900" indent="-342900" defTabSz="685800">
              <a:lnSpc>
                <a:spcPct val="107000"/>
              </a:lnSpc>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The GLP-1 receptor is expressed in a broad range of tissues, including the pancreas, lungs, heart, kidney, stomach, intestine and brain</a:t>
            </a:r>
          </a:p>
          <a:p>
            <a:pPr marL="342900" indent="-342900" defTabSz="685800">
              <a:lnSpc>
                <a:spcPct val="107000"/>
              </a:lnSpc>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GLP-1 is known primarily as an incretin hormone but it has a variety of physiological effects, as reflected by its widespread distribution in the body</a:t>
            </a:r>
          </a:p>
          <a:p>
            <a:pPr marL="342900" lvl="0" indent="-342900">
              <a:lnSpc>
                <a:spcPct val="107000"/>
              </a:lnSpc>
              <a:spcAft>
                <a:spcPts val="0"/>
              </a:spcAft>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In a clinical study of 20 young (20–31 years), healthy, normal-weight men, subjects were infused with physiological levels of either GLP-1 (50 </a:t>
            </a:r>
            <a:r>
              <a:rPr lang="en-GB" sz="900" dirty="0" err="1">
                <a:solidFill>
                  <a:srgbClr val="001965"/>
                </a:solidFill>
                <a:latin typeface="Verdana" panose="020B0604030504040204" pitchFamily="34" charset="0"/>
                <a:ea typeface="Verdana" panose="020B0604030504040204" pitchFamily="34" charset="0"/>
                <a:cs typeface="Verdana" panose="020B0604030504040204" pitchFamily="34" charset="0"/>
              </a:rPr>
              <a:t>pmol</a:t>
            </a: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/kg/h) or saline and their appetite sensations were assessed using visual analogue scales</a:t>
            </a:r>
            <a:endParaRPr lang="en-GB" sz="900" dirty="0">
              <a:latin typeface="Verdana" panose="020B0604030504040204" pitchFamily="34" charset="0"/>
              <a:ea typeface="Verdana" panose="020B0604030504040204" pitchFamily="34" charset="0"/>
              <a:cs typeface="Vrinda"/>
            </a:endParaRPr>
          </a:p>
          <a:p>
            <a:pPr marL="342900" lvl="0" indent="-342900">
              <a:lnSpc>
                <a:spcPct val="107000"/>
              </a:lnSpc>
              <a:spcAft>
                <a:spcPts val="0"/>
              </a:spcAft>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The subjects were asked to rate their feeling of satiety and hunger over a 6-hour period beginning with a fixed breakfast and ending with an </a:t>
            </a:r>
            <a:r>
              <a:rPr lang="en-GB" sz="900" i="1" dirty="0">
                <a:solidFill>
                  <a:srgbClr val="001965"/>
                </a:solidFill>
                <a:latin typeface="Verdana" panose="020B0604030504040204" pitchFamily="34" charset="0"/>
                <a:ea typeface="Verdana" panose="020B0604030504040204" pitchFamily="34" charset="0"/>
                <a:cs typeface="Verdana" panose="020B0604030504040204" pitchFamily="34" charset="0"/>
              </a:rPr>
              <a:t>ab libitum</a:t>
            </a: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 lunch</a:t>
            </a:r>
            <a:endParaRPr lang="en-GB" sz="900" dirty="0">
              <a:solidFill>
                <a:schemeClr val="tx1"/>
              </a:solidFill>
              <a:latin typeface="Verdana" panose="020B0604030504040204" pitchFamily="34" charset="0"/>
              <a:ea typeface="Verdana" panose="020B0604030504040204" pitchFamily="34" charset="0"/>
              <a:cs typeface="Vrinda"/>
            </a:endParaRPr>
          </a:p>
          <a:p>
            <a:pPr marL="342900" lvl="0" indent="-342900">
              <a:lnSpc>
                <a:spcPct val="107000"/>
              </a:lnSpc>
              <a:spcAft>
                <a:spcPts val="0"/>
              </a:spcAft>
              <a:buFont typeface="Arial" panose="020B0604020202020204" pitchFamily="34" charset="0"/>
              <a:buChar char="•"/>
            </a:pPr>
            <a:r>
              <a:rPr lang="en-GB" sz="900" dirty="0">
                <a:solidFill>
                  <a:srgbClr val="002060"/>
                </a:solidFill>
                <a:latin typeface="Verdana" panose="020B0604030504040204" pitchFamily="34" charset="0"/>
                <a:ea typeface="Verdana" panose="020B0604030504040204" pitchFamily="34" charset="0"/>
                <a:cs typeface="Vrinda"/>
              </a:rPr>
              <a:t>The left figure </a:t>
            </a:r>
            <a:r>
              <a:rPr lang="en-GB" sz="900" dirty="0">
                <a:solidFill>
                  <a:srgbClr val="002060"/>
                </a:solidFill>
                <a:latin typeface="Verdana" panose="020B0604030504040204" pitchFamily="34" charset="0"/>
                <a:ea typeface="Verdana" panose="020B0604030504040204" pitchFamily="34" charset="0"/>
                <a:cs typeface="Verdana" panose="020B0604030504040204" pitchFamily="34" charset="0"/>
              </a:rPr>
              <a:t>shows their ‘satiety’ levels and the right shows their ‘hunger’ during the 6-hour period</a:t>
            </a:r>
          </a:p>
          <a:p>
            <a:pPr marL="342900" lvl="0" indent="-342900">
              <a:lnSpc>
                <a:spcPct val="107000"/>
              </a:lnSpc>
              <a:spcAft>
                <a:spcPts val="0"/>
              </a:spcAft>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The blue line represents GLP-1 infusion and the grey dotted line represents saline</a:t>
            </a:r>
          </a:p>
          <a:p>
            <a:pPr marL="342900" lvl="0" indent="-342900">
              <a:lnSpc>
                <a:spcPct val="107000"/>
              </a:lnSpc>
              <a:spcAft>
                <a:spcPts val="0"/>
              </a:spcAft>
              <a:buFont typeface="Arial" panose="020B0604020202020204" pitchFamily="34" charset="0"/>
              <a:buChar char="•"/>
            </a:pPr>
            <a:r>
              <a:rPr lang="en-GB" sz="900" dirty="0">
                <a:solidFill>
                  <a:srgbClr val="001965"/>
                </a:solidFill>
                <a:latin typeface="Verdana" panose="020B0604030504040204" pitchFamily="34" charset="0"/>
                <a:ea typeface="Verdana" panose="020B0604030504040204" pitchFamily="34" charset="0"/>
                <a:cs typeface="Verdana" panose="020B0604030504040204" pitchFamily="34" charset="0"/>
              </a:rPr>
              <a:t>In response to GLP-1 infusion, there was a significant increase in feelings of satiety, and a significant decrease in feelings of hunger</a:t>
            </a:r>
            <a:endParaRPr lang="en-GB" sz="900" dirty="0">
              <a:solidFill>
                <a:srgbClr val="001965"/>
              </a:solidFill>
              <a:latin typeface="Verdana" panose="020B0604030504040204" pitchFamily="34" charset="0"/>
              <a:ea typeface="Verdana" panose="020B0604030504040204" pitchFamily="34" charset="0"/>
              <a:cs typeface="Vrinda"/>
            </a:endParaRPr>
          </a:p>
          <a:p>
            <a:endParaRPr lang="en-CA" dirty="0"/>
          </a:p>
        </p:txBody>
      </p:sp>
      <p:sp>
        <p:nvSpPr>
          <p:cNvPr id="4" name="Slide Number Placeholder 3"/>
          <p:cNvSpPr>
            <a:spLocks noGrp="1"/>
          </p:cNvSpPr>
          <p:nvPr>
            <p:ph type="sldNum" sz="quarter" idx="5"/>
          </p:nvPr>
        </p:nvSpPr>
        <p:spPr/>
        <p:txBody>
          <a:bodyPr/>
          <a:lstStyle/>
          <a:p>
            <a:pPr marL="0" marR="0" lvl="0" indent="0" algn="r" defTabSz="685273" rtl="0" eaLnBrk="1" fontAlgn="auto" latinLnBrk="0" hangingPunct="1">
              <a:lnSpc>
                <a:spcPct val="100000"/>
              </a:lnSpc>
              <a:spcBef>
                <a:spcPts val="0"/>
              </a:spcBef>
              <a:spcAft>
                <a:spcPts val="0"/>
              </a:spcAft>
              <a:buClrTx/>
              <a:buSzTx/>
              <a:buFontTx/>
              <a:buNone/>
              <a:tabLst/>
              <a:defRPr/>
            </a:pPr>
            <a:fld id="{545274C7-3C95-4AD2-8A35-8F8F3ED727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273"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43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Oral protein-based drug absorption is limited </a:t>
            </a:r>
            <a:r>
              <a:rPr lang="en-US" sz="900" dirty="0">
                <a:solidFill>
                  <a:srgbClr val="002060"/>
                </a:solidFill>
                <a:latin typeface="Verdana" panose="020B0604030504040204" pitchFamily="34" charset="0"/>
                <a:ea typeface="Verdana" panose="020B0604030504040204" pitchFamily="34" charset="0"/>
                <a:cs typeface="Verdana" panose="020B0604030504040204" pitchFamily="34" charset="0"/>
              </a:rPr>
              <a:t>due to:</a:t>
            </a:r>
          </a:p>
          <a:p>
            <a:pPr marL="619848" lvl="1" indent="-349552">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Poor absorption across the gastrointestinal barrier </a:t>
            </a:r>
          </a:p>
          <a:p>
            <a:pPr marL="619848" lvl="1" indent="-349552">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Enzymatic degradation</a:t>
            </a:r>
          </a:p>
          <a:p>
            <a:pPr marL="174982" indent="-174982">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Bioavailability of oral administered GLP-1RA is low when administered alone</a:t>
            </a:r>
          </a:p>
          <a:p>
            <a:pPr marL="174982" indent="-174982">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Co-formulation with absorption enhancers increase drug bioavailability</a:t>
            </a:r>
          </a:p>
          <a:p>
            <a:endParaRPr lang="en-US" sz="900" dirty="0">
              <a:latin typeface="Verdana" panose="020B0604030504040204" pitchFamily="34" charset="0"/>
              <a:ea typeface="Verdana" panose="020B0604030504040204" pitchFamily="34" charset="0"/>
              <a:cs typeface="Verdana" panose="020B0604030504040204" pitchFamily="34" charset="0"/>
            </a:endParaRPr>
          </a:p>
          <a:p>
            <a:pPr defTabSz="933237">
              <a:defRPr/>
            </a:pPr>
            <a:r>
              <a:rPr lang="en-US" sz="900" dirty="0">
                <a:latin typeface="Verdana" panose="020B0604030504040204" pitchFamily="34" charset="0"/>
                <a:ea typeface="Verdana" panose="020B0604030504040204" pitchFamily="34" charset="0"/>
                <a:cs typeface="Verdana" panose="020B0604030504040204" pitchFamily="34" charset="0"/>
              </a:rPr>
              <a:t>GLP-1, glucagon-like peptide-1 </a:t>
            </a:r>
            <a:br>
              <a:rPr lang="en-US" sz="900" dirty="0">
                <a:latin typeface="Verdana" panose="020B0604030504040204" pitchFamily="34" charset="0"/>
                <a:ea typeface="Verdana" panose="020B0604030504040204" pitchFamily="34" charset="0"/>
                <a:cs typeface="Verdana" panose="020B0604030504040204" pitchFamily="34" charset="0"/>
              </a:rPr>
            </a:br>
            <a:r>
              <a:rPr lang="en-US" sz="900" dirty="0">
                <a:latin typeface="Verdana" panose="020B0604030504040204" pitchFamily="34" charset="0"/>
                <a:ea typeface="Verdana" panose="020B0604030504040204" pitchFamily="34" charset="0"/>
                <a:cs typeface="Verdana" panose="020B0604030504040204" pitchFamily="34" charset="0"/>
              </a:rPr>
              <a:t>Buckley ST et al. </a:t>
            </a:r>
            <a:r>
              <a:rPr lang="en-US" sz="900" i="1" dirty="0" err="1">
                <a:latin typeface="Verdana" panose="020B0604030504040204" pitchFamily="34" charset="0"/>
                <a:ea typeface="Verdana" panose="020B0604030504040204" pitchFamily="34" charset="0"/>
                <a:cs typeface="Verdana" panose="020B0604030504040204" pitchFamily="34" charset="0"/>
              </a:rPr>
              <a:t>Sci</a:t>
            </a:r>
            <a:r>
              <a:rPr lang="en-US" sz="900" i="1" dirty="0">
                <a:latin typeface="Verdana" panose="020B0604030504040204" pitchFamily="34" charset="0"/>
                <a:ea typeface="Verdana" panose="020B0604030504040204" pitchFamily="34" charset="0"/>
                <a:cs typeface="Verdana" panose="020B0604030504040204" pitchFamily="34" charset="0"/>
              </a:rPr>
              <a:t> </a:t>
            </a:r>
            <a:r>
              <a:rPr lang="en-US" sz="900" i="1" dirty="0" err="1">
                <a:latin typeface="Verdana" panose="020B0604030504040204" pitchFamily="34" charset="0"/>
                <a:ea typeface="Verdana" panose="020B0604030504040204" pitchFamily="34" charset="0"/>
                <a:cs typeface="Verdana" panose="020B0604030504040204" pitchFamily="34" charset="0"/>
              </a:rPr>
              <a:t>Transl</a:t>
            </a:r>
            <a:r>
              <a:rPr lang="en-US" sz="900" i="1" dirty="0">
                <a:latin typeface="Verdana" panose="020B0604030504040204" pitchFamily="34" charset="0"/>
                <a:ea typeface="Verdana" panose="020B0604030504040204" pitchFamily="34" charset="0"/>
                <a:cs typeface="Verdana" panose="020B0604030504040204" pitchFamily="34" charset="0"/>
              </a:rPr>
              <a:t> Med</a:t>
            </a:r>
            <a:r>
              <a:rPr lang="en-US" sz="900" dirty="0">
                <a:latin typeface="Verdana" panose="020B0604030504040204" pitchFamily="34" charset="0"/>
                <a:ea typeface="Verdana" panose="020B0604030504040204" pitchFamily="34" charset="0"/>
                <a:cs typeface="Verdana" panose="020B0604030504040204" pitchFamily="34" charset="0"/>
              </a:rPr>
              <a:t>. 2018;10:</a:t>
            </a:r>
            <a:r>
              <a:rPr lang="en-GB" sz="900" dirty="0">
                <a:latin typeface="Verdana" panose="020B0604030504040204" pitchFamily="34" charset="0"/>
                <a:ea typeface="Verdana" panose="020B0604030504040204" pitchFamily="34" charset="0"/>
                <a:cs typeface="Verdana" panose="020B0604030504040204" pitchFamily="34" charset="0"/>
              </a:rPr>
              <a:t>eaar7047.doi:10.1126/scitranslmed.aar7047</a:t>
            </a:r>
            <a:r>
              <a:rPr lang="en-US" sz="900" dirty="0">
                <a:latin typeface="Verdana" panose="020B0604030504040204" pitchFamily="34" charset="0"/>
                <a:ea typeface="Verdana" panose="020B0604030504040204" pitchFamily="34" charset="0"/>
                <a:cs typeface="Verdana" panose="020B0604030504040204" pitchFamily="34" charset="0"/>
              </a:rPr>
              <a:t>.</a:t>
            </a:r>
          </a:p>
          <a:p>
            <a:endParaRPr lang="en-US" sz="9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a:extLst>
              <a:ext uri="{FF2B5EF4-FFF2-40B4-BE49-F238E27FC236}">
                <a16:creationId xmlns:a16="http://schemas.microsoft.com/office/drawing/2014/main" id="{5C468CBB-7FF8-4FF0-8785-8CB7E7FAA6B8}"/>
              </a:ext>
            </a:extLst>
          </p:cNvPr>
          <p:cNvSpPr txBox="1">
            <a:spLocks/>
          </p:cNvSpPr>
          <p:nvPr/>
        </p:nvSpPr>
        <p:spPr>
          <a:xfrm>
            <a:off x="407988" y="384386"/>
            <a:ext cx="2988377" cy="1319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Slide </a:t>
            </a:r>
            <a:fld id="{576E89B1-B476-4C59-A1AE-E6F2A1941AB8}"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57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3">
            <a:extLst>
              <a:ext uri="{FF2B5EF4-FFF2-40B4-BE49-F238E27FC236}">
                <a16:creationId xmlns:a16="http://schemas.microsoft.com/office/drawing/2014/main" id="{DFF4092D-7A64-4DE6-9193-660CC6A07C61}"/>
              </a:ext>
            </a:extLst>
          </p:cNvPr>
          <p:cNvSpPr txBox="1">
            <a:spLocks/>
          </p:cNvSpPr>
          <p:nvPr/>
        </p:nvSpPr>
        <p:spPr>
          <a:xfrm>
            <a:off x="407988" y="384386"/>
            <a:ext cx="2988377" cy="1319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1965"/>
                </a:solidFill>
                <a:effectLst/>
                <a:uLnTx/>
                <a:uFillTx/>
                <a:latin typeface="Verdana"/>
                <a:ea typeface="+mn-ea"/>
                <a:cs typeface="+mn-cs"/>
              </a:rPr>
              <a:t>Slide </a:t>
            </a:r>
            <a:fld id="{576E89B1-B476-4C59-A1AE-E6F2A1941AB8}" type="slidenum">
              <a:rPr kumimoji="0" lang="en-GB" sz="1200" b="1" i="0" u="none" strike="noStrike" kern="1200" cap="none" spc="0" normalizeH="0" baseline="0" noProof="0" smtClean="0">
                <a:ln>
                  <a:noFill/>
                </a:ln>
                <a:solidFill>
                  <a:srgbClr val="001965"/>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200" b="1" i="0"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412351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893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558"/>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5730E7-AC95-4AD6-B2C4-5737054F3B00}"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90987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B6731-E73F-4CA4-9C0D-E3BDE95445B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8774259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30"/>
            <a:ext cx="113472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82775C9F-5975-424C-8FBD-DAE04EDFABC7}" type="slidenum">
              <a:rPr lang="en-GB"/>
              <a:pPr>
                <a:defRPr/>
              </a:pPr>
              <a:t>‹#›</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9346784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p>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943918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p>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57255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p>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386595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p>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59200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1"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p>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759891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p>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3205814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p>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345755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p>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1569607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p>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5858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41"/>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41"/>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3C0F44-E305-45A6-8A7E-9D007CAB09D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0587610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p>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799276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p>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0457431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b="0"/>
            </a:pPr>
            <a:r>
              <a:rPr sz="5625" b="1"/>
              <a:t>Title Text</a:t>
            </a:r>
          </a:p>
        </p:txBody>
      </p:sp>
      <p:sp>
        <p:nvSpPr>
          <p:cNvPr id="34" name="Shape 34"/>
          <p:cNvSpPr>
            <a:spLocks noGrp="1"/>
          </p:cNvSpPr>
          <p:nvPr>
            <p:ph type="body" idx="1"/>
          </p:nvPr>
        </p:nvSpPr>
        <p:spPr>
          <a:prstGeom prst="rect">
            <a:avLst/>
          </a:prstGeom>
        </p:spPr>
        <p:txBody>
          <a:bodyPr/>
          <a:lstStyle>
            <a:lvl2pPr marL="625056" indent="-312528">
              <a:buSzPct val="75000"/>
              <a:buChar char="•"/>
              <a:defRPr sz="2109" b="0">
                <a:latin typeface="+mn-lt"/>
                <a:ea typeface="+mn-ea"/>
                <a:cs typeface="+mn-cs"/>
                <a:sym typeface="Helvetica Light"/>
              </a:defRPr>
            </a:lvl2pPr>
            <a:lvl3pPr marL="937584" indent="-312528">
              <a:buSzPct val="75000"/>
              <a:buChar char="•"/>
              <a:defRPr sz="1687" b="0">
                <a:latin typeface="+mn-lt"/>
                <a:ea typeface="+mn-ea"/>
                <a:cs typeface="+mn-cs"/>
                <a:sym typeface="Helvetica Light"/>
              </a:defRPr>
            </a:lvl3pPr>
            <a:lvl4pPr marL="1250112" indent="-312528">
              <a:buSzPct val="75000"/>
              <a:buChar char="•"/>
              <a:defRPr sz="1266" b="0">
                <a:latin typeface="+mn-lt"/>
                <a:ea typeface="+mn-ea"/>
                <a:cs typeface="+mn-cs"/>
                <a:sym typeface="Helvetica Light"/>
              </a:defRPr>
            </a:lvl4pPr>
            <a:lvl5pPr marL="1562640" indent="-312528">
              <a:buSzPct val="75000"/>
              <a:buChar char="•"/>
              <a:defRPr sz="844" b="0">
                <a:latin typeface="+mn-lt"/>
                <a:ea typeface="+mn-ea"/>
                <a:cs typeface="+mn-cs"/>
                <a:sym typeface="Helvetica Light"/>
              </a:defRPr>
            </a:lvl5pPr>
          </a:lstStyle>
          <a:p>
            <a:pPr lvl="0">
              <a:defRPr sz="1800" b="0"/>
            </a:pPr>
            <a:r>
              <a:rPr sz="2531" b="1"/>
              <a:t>Body Level One</a:t>
            </a:r>
          </a:p>
          <a:p>
            <a:pPr lvl="1">
              <a:defRPr sz="1800"/>
            </a:pPr>
            <a:r>
              <a:rPr sz="2109"/>
              <a:t>Body Level Two</a:t>
            </a:r>
          </a:p>
          <a:p>
            <a:pPr lvl="2">
              <a:defRPr sz="1800"/>
            </a:pPr>
            <a:r>
              <a:rPr sz="1687"/>
              <a:t>Body Level Three</a:t>
            </a:r>
          </a:p>
          <a:p>
            <a:pPr lvl="3"/>
            <a:r>
              <a:t>Body Level Four</a:t>
            </a:r>
          </a:p>
          <a:p>
            <a:pPr lvl="4">
              <a:defRPr sz="1800"/>
            </a:pPr>
            <a:r>
              <a:rPr sz="844"/>
              <a:t>Body Level Five</a:t>
            </a:r>
          </a:p>
        </p:txBody>
      </p:sp>
    </p:spTree>
    <p:extLst>
      <p:ext uri="{BB962C8B-B14F-4D97-AF65-F5344CB8AC3E}">
        <p14:creationId xmlns:p14="http://schemas.microsoft.com/office/powerpoint/2010/main" val="243280091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28E83761-3498-4961-8533-EC144D2FEA2D}" type="slidenum">
              <a:rPr lang="cs-CZ" altLang="cs-CZ"/>
              <a:pPr>
                <a:defRPr/>
              </a:pPr>
              <a:t>‹#›</a:t>
            </a:fld>
            <a:endParaRPr lang="cs-CZ" altLang="cs-CZ"/>
          </a:p>
        </p:txBody>
      </p:sp>
    </p:spTree>
    <p:extLst>
      <p:ext uri="{BB962C8B-B14F-4D97-AF65-F5344CB8AC3E}">
        <p14:creationId xmlns:p14="http://schemas.microsoft.com/office/powerpoint/2010/main" val="11530351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D1840286-5535-481E-B5BE-02873CEDDDA7}" type="slidenum">
              <a:rPr lang="cs-CZ" altLang="cs-CZ"/>
              <a:pPr>
                <a:defRPr/>
              </a:pPr>
              <a:t>‹#›</a:t>
            </a:fld>
            <a:endParaRPr lang="cs-CZ" altLang="cs-CZ"/>
          </a:p>
        </p:txBody>
      </p:sp>
    </p:spTree>
    <p:extLst>
      <p:ext uri="{BB962C8B-B14F-4D97-AF65-F5344CB8AC3E}">
        <p14:creationId xmlns:p14="http://schemas.microsoft.com/office/powerpoint/2010/main" val="42060739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DF1A19DD-5D04-41EF-A97D-91E684784100}" type="slidenum">
              <a:rPr lang="cs-CZ" altLang="cs-CZ"/>
              <a:pPr>
                <a:defRPr/>
              </a:pPr>
              <a:t>‹#›</a:t>
            </a:fld>
            <a:endParaRPr lang="cs-CZ" altLang="cs-CZ"/>
          </a:p>
        </p:txBody>
      </p:sp>
    </p:spTree>
    <p:extLst>
      <p:ext uri="{BB962C8B-B14F-4D97-AF65-F5344CB8AC3E}">
        <p14:creationId xmlns:p14="http://schemas.microsoft.com/office/powerpoint/2010/main" val="34893641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768F0553-C977-4482-B793-072EF7BD0DF2}" type="slidenum">
              <a:rPr lang="cs-CZ" altLang="cs-CZ"/>
              <a:pPr>
                <a:defRPr/>
              </a:pPr>
              <a:t>‹#›</a:t>
            </a:fld>
            <a:endParaRPr lang="cs-CZ" altLang="cs-CZ"/>
          </a:p>
        </p:txBody>
      </p:sp>
    </p:spTree>
    <p:extLst>
      <p:ext uri="{BB962C8B-B14F-4D97-AF65-F5344CB8AC3E}">
        <p14:creationId xmlns:p14="http://schemas.microsoft.com/office/powerpoint/2010/main" val="5973450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180A7B2D-7FB9-45FB-A4D8-1D05A1C81ED1}" type="slidenum">
              <a:rPr lang="cs-CZ" altLang="cs-CZ"/>
              <a:pPr>
                <a:defRPr/>
              </a:pPr>
              <a:t>‹#›</a:t>
            </a:fld>
            <a:endParaRPr lang="cs-CZ" altLang="cs-CZ"/>
          </a:p>
        </p:txBody>
      </p:sp>
    </p:spTree>
    <p:extLst>
      <p:ext uri="{BB962C8B-B14F-4D97-AF65-F5344CB8AC3E}">
        <p14:creationId xmlns:p14="http://schemas.microsoft.com/office/powerpoint/2010/main" val="33025794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CDFF05D6-09D2-4F8E-842C-57C8339CD916}" type="slidenum">
              <a:rPr lang="cs-CZ" altLang="cs-CZ"/>
              <a:pPr>
                <a:defRPr/>
              </a:pPr>
              <a:t>‹#›</a:t>
            </a:fld>
            <a:endParaRPr lang="cs-CZ" altLang="cs-CZ"/>
          </a:p>
        </p:txBody>
      </p:sp>
    </p:spTree>
    <p:extLst>
      <p:ext uri="{BB962C8B-B14F-4D97-AF65-F5344CB8AC3E}">
        <p14:creationId xmlns:p14="http://schemas.microsoft.com/office/powerpoint/2010/main" val="35685446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BFE8D972-8185-4CC9-A217-0A2C2CEC29D5}" type="slidenum">
              <a:rPr lang="cs-CZ" altLang="cs-CZ"/>
              <a:pPr>
                <a:defRPr/>
              </a:pPr>
              <a:t>‹#›</a:t>
            </a:fld>
            <a:endParaRPr lang="cs-CZ" altLang="cs-CZ"/>
          </a:p>
        </p:txBody>
      </p:sp>
    </p:spTree>
    <p:extLst>
      <p:ext uri="{BB962C8B-B14F-4D97-AF65-F5344CB8AC3E}">
        <p14:creationId xmlns:p14="http://schemas.microsoft.com/office/powerpoint/2010/main" val="96598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7"/>
            <a:ext cx="10972800" cy="1143000"/>
          </a:xfrm>
        </p:spPr>
        <p:txBody>
          <a:bodyPr/>
          <a:lstStyle/>
          <a:p>
            <a:r>
              <a:rPr lang="cs-CZ"/>
              <a:t>Kliknutím lze upravit styl.</a:t>
            </a:r>
          </a:p>
        </p:txBody>
      </p:sp>
      <p:sp>
        <p:nvSpPr>
          <p:cNvPr id="3" name="Zástupný symbol pro tabulku 2"/>
          <p:cNvSpPr>
            <a:spLocks noGrp="1"/>
          </p:cNvSpPr>
          <p:nvPr>
            <p:ph type="tbl" idx="1"/>
          </p:nvPr>
        </p:nvSpPr>
        <p:spPr>
          <a:xfrm>
            <a:off x="609600" y="1600206"/>
            <a:ext cx="109728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410A03-FC27-48C9-9483-0B0567516439}"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3663096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17D68F9E-2ABC-47B3-A72E-595B530B0B92}" type="slidenum">
              <a:rPr lang="cs-CZ" altLang="cs-CZ"/>
              <a:pPr>
                <a:defRPr/>
              </a:pPr>
              <a:t>‹#›</a:t>
            </a:fld>
            <a:endParaRPr lang="cs-CZ" altLang="cs-CZ"/>
          </a:p>
        </p:txBody>
      </p:sp>
    </p:spTree>
    <p:extLst>
      <p:ext uri="{BB962C8B-B14F-4D97-AF65-F5344CB8AC3E}">
        <p14:creationId xmlns:p14="http://schemas.microsoft.com/office/powerpoint/2010/main" val="36725892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A5597A31-85E4-4960-8838-7AB1D826C9AB}" type="slidenum">
              <a:rPr lang="cs-CZ" altLang="cs-CZ"/>
              <a:pPr>
                <a:defRPr/>
              </a:pPr>
              <a:t>‹#›</a:t>
            </a:fld>
            <a:endParaRPr lang="cs-CZ" altLang="cs-CZ"/>
          </a:p>
        </p:txBody>
      </p:sp>
    </p:spTree>
    <p:extLst>
      <p:ext uri="{BB962C8B-B14F-4D97-AF65-F5344CB8AC3E}">
        <p14:creationId xmlns:p14="http://schemas.microsoft.com/office/powerpoint/2010/main" val="41548539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34150D8F-7E16-4FA3-9C81-57B88D554854}" type="slidenum">
              <a:rPr lang="cs-CZ" altLang="cs-CZ"/>
              <a:pPr>
                <a:defRPr/>
              </a:pPr>
              <a:t>‹#›</a:t>
            </a:fld>
            <a:endParaRPr lang="cs-CZ" altLang="cs-CZ"/>
          </a:p>
        </p:txBody>
      </p:sp>
    </p:spTree>
    <p:extLst>
      <p:ext uri="{BB962C8B-B14F-4D97-AF65-F5344CB8AC3E}">
        <p14:creationId xmlns:p14="http://schemas.microsoft.com/office/powerpoint/2010/main" val="26527890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6743AB3E-D269-4BF4-9A3F-E18C962010BE}" type="slidenum">
              <a:rPr lang="cs-CZ" altLang="cs-CZ"/>
              <a:pPr>
                <a:defRPr/>
              </a:pPr>
              <a:t>‹#›</a:t>
            </a:fld>
            <a:endParaRPr lang="cs-CZ" altLang="cs-CZ"/>
          </a:p>
        </p:txBody>
      </p:sp>
    </p:spTree>
    <p:extLst>
      <p:ext uri="{BB962C8B-B14F-4D97-AF65-F5344CB8AC3E}">
        <p14:creationId xmlns:p14="http://schemas.microsoft.com/office/powerpoint/2010/main" val="30154227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AA0B8D4E-2631-4D08-B02D-360648A04655}" type="slidenum">
              <a:rPr lang="cs-CZ" altLang="cs-CZ"/>
              <a:pPr>
                <a:defRPr/>
              </a:pPr>
              <a:t>‹#›</a:t>
            </a:fld>
            <a:endParaRPr lang="cs-CZ" altLang="cs-CZ"/>
          </a:p>
        </p:txBody>
      </p:sp>
    </p:spTree>
    <p:extLst>
      <p:ext uri="{BB962C8B-B14F-4D97-AF65-F5344CB8AC3E}">
        <p14:creationId xmlns:p14="http://schemas.microsoft.com/office/powerpoint/2010/main" val="38645472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p:cNvSpPr>
            <a:spLocks noGrp="1" noChangeArrowheads="1"/>
          </p:cNvSpPr>
          <p:nvPr>
            <p:ph type="sldNum" sz="quarter" idx="12"/>
          </p:nvPr>
        </p:nvSpPr>
        <p:spPr>
          <a:ln/>
        </p:spPr>
        <p:txBody>
          <a:bodyPr/>
          <a:lstStyle>
            <a:lvl1pPr>
              <a:defRPr/>
            </a:lvl1pPr>
          </a:lstStyle>
          <a:p>
            <a:pPr>
              <a:defRPr/>
            </a:pPr>
            <a:fld id="{17A99DF0-513C-4EC7-9EE2-75BD7F43BA28}" type="slidenum">
              <a:rPr lang="cs-CZ" altLang="cs-CZ"/>
              <a:pPr>
                <a:defRPr/>
              </a:pPr>
              <a:t>‹#›</a:t>
            </a:fld>
            <a:endParaRPr lang="cs-CZ" altLang="cs-CZ"/>
          </a:p>
        </p:txBody>
      </p:sp>
    </p:spTree>
    <p:extLst>
      <p:ext uri="{BB962C8B-B14F-4D97-AF65-F5344CB8AC3E}">
        <p14:creationId xmlns:p14="http://schemas.microsoft.com/office/powerpoint/2010/main" val="15262907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30"/>
            <a:ext cx="113472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82775C9F-5975-424C-8FBD-DAE04EDFABC7}" type="slidenum">
              <a:rPr lang="en-GB"/>
              <a:pPr>
                <a:defRPr/>
              </a:pPr>
              <a:t>‹#›</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502379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7"/>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6"/>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3"/>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65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53B5604-B28C-4E76-BCC6-97449C08BBB1}"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31092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762000" y="0"/>
            <a:ext cx="10972800" cy="1199408"/>
          </a:xfrm>
        </p:spPr>
        <p:txBody>
          <a:bodyPr/>
          <a:lstStyle/>
          <a:p>
            <a:r>
              <a:rPr lang="en-US"/>
              <a:t>Click to edit Master title style</a:t>
            </a:r>
            <a:endParaRPr lang="en-US" dirty="0"/>
          </a:p>
        </p:txBody>
      </p:sp>
    </p:spTree>
    <p:extLst>
      <p:ext uri="{BB962C8B-B14F-4D97-AF65-F5344CB8AC3E}">
        <p14:creationId xmlns:p14="http://schemas.microsoft.com/office/powerpoint/2010/main" val="1370982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400"/>
            </a:lvl1pPr>
          </a:lstStyle>
          <a:p>
            <a:r>
              <a:rPr lang="en-US" noProof="0"/>
              <a:t>Click to edit Master title style</a:t>
            </a:r>
            <a:endParaRPr lang="en-GB" noProof="0" dirty="0"/>
          </a:p>
        </p:txBody>
      </p:sp>
      <p:sp>
        <p:nvSpPr>
          <p:cNvPr id="3" name="Text Placeholder 2"/>
          <p:cNvSpPr>
            <a:spLocks noGrp="1"/>
          </p:cNvSpPr>
          <p:nvPr>
            <p:ph type="body" sz="quarter" idx="10"/>
          </p:nvPr>
        </p:nvSpPr>
        <p:spPr>
          <a:xfrm>
            <a:off x="422405" y="5618565"/>
            <a:ext cx="11346267" cy="1027768"/>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1745279771"/>
      </p:ext>
    </p:extLst>
  </p:cSld>
  <p:clrMapOvr>
    <a:masterClrMapping/>
  </p:clrMapOvr>
  <p:transition/>
  <p:extLst>
    <p:ext uri="{DCECCB84-F9BA-43D5-87BE-67443E8EF086}">
      <p15:sldGuideLst xmlns:p15="http://schemas.microsoft.com/office/powerpoint/2012/main">
        <p15:guide id="1" pos="2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40496" y="1750489"/>
            <a:ext cx="6929104" cy="2042057"/>
          </a:xfrm>
        </p:spPr>
        <p:txBody>
          <a:bodyPr anchor="b"/>
          <a:lstStyle>
            <a:lvl1pPr algn="r">
              <a:lnSpc>
                <a:spcPct val="85000"/>
              </a:lnSpc>
              <a:defRPr sz="4267"/>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a:xfrm>
            <a:off x="4838700" y="4033952"/>
            <a:ext cx="6930901"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867"/>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2990739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SEM Title">
    <p:spTree>
      <p:nvGrpSpPr>
        <p:cNvPr id="1" name=""/>
        <p:cNvGrpSpPr/>
        <p:nvPr/>
      </p:nvGrpSpPr>
      <p:grpSpPr>
        <a:xfrm>
          <a:off x="0" y="0"/>
          <a:ext cx="0" cy="0"/>
          <a:chOff x="0" y="0"/>
          <a:chExt cx="0" cy="0"/>
        </a:xfrm>
      </p:grpSpPr>
      <p:sp>
        <p:nvSpPr>
          <p:cNvPr id="4" name="Rounded Rectangle 3"/>
          <p:cNvSpPr/>
          <p:nvPr userDrawn="1"/>
        </p:nvSpPr>
        <p:spPr bwMode="auto">
          <a:xfrm>
            <a:off x="1246141" y="2828047"/>
            <a:ext cx="10322467" cy="1344148"/>
          </a:xfrm>
          <a:prstGeom prst="roundRect">
            <a:avLst/>
          </a:prstGeom>
          <a:solidFill>
            <a:srgbClr val="10357E"/>
          </a:solidFill>
          <a:ln w="28575" cap="flat" cmpd="sng" algn="ctr">
            <a:noFill/>
            <a:prstDash val="solid"/>
            <a:round/>
            <a:headEnd type="none" w="med" len="med"/>
            <a:tailEnd type="none" w="med" len="med"/>
          </a:ln>
          <a:effectLst/>
        </p:spPr>
        <p:txBody>
          <a:bodyPr vert="horz" wrap="none" lIns="96000" tIns="96000" rIns="96000" bIns="96000" numCol="1" rtlCol="0" anchor="ctr" anchorCtr="0" compatLnSpc="1">
            <a:prstTxWarp prst="textNoShape">
              <a:avLst/>
            </a:prstTxWarp>
          </a:bodyPr>
          <a:lstStyle/>
          <a:p>
            <a:pPr algn="ctr" defTabSz="914332" fontAlgn="base">
              <a:spcBef>
                <a:spcPct val="50000"/>
              </a:spcBef>
              <a:spcAft>
                <a:spcPct val="0"/>
              </a:spcAft>
            </a:pPr>
            <a:endParaRPr lang="en-GB" sz="2400" b="1" dirty="0">
              <a:solidFill>
                <a:srgbClr val="001965"/>
              </a:solidFill>
            </a:endParaRPr>
          </a:p>
        </p:txBody>
      </p:sp>
      <p:sp>
        <p:nvSpPr>
          <p:cNvPr id="5" name="Rounded Rectangle 4"/>
          <p:cNvSpPr/>
          <p:nvPr userDrawn="1"/>
        </p:nvSpPr>
        <p:spPr bwMode="auto">
          <a:xfrm>
            <a:off x="623399" y="1412777"/>
            <a:ext cx="10271092" cy="1824203"/>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6000" tIns="96000" rIns="96000" bIns="96000" numCol="1" rtlCol="0" anchor="ctr" anchorCtr="0" compatLnSpc="1">
            <a:prstTxWarp prst="textNoShape">
              <a:avLst/>
            </a:prstTxWarp>
          </a:bodyPr>
          <a:lstStyle/>
          <a:p>
            <a:pPr algn="ctr" defTabSz="914332" fontAlgn="base">
              <a:spcBef>
                <a:spcPct val="50000"/>
              </a:spcBef>
              <a:spcAft>
                <a:spcPct val="0"/>
              </a:spcAft>
            </a:pPr>
            <a:endParaRPr lang="en-GB" sz="2400" b="1" dirty="0">
              <a:solidFill>
                <a:srgbClr val="001965"/>
              </a:solidFill>
            </a:endParaRPr>
          </a:p>
        </p:txBody>
      </p:sp>
      <p:sp>
        <p:nvSpPr>
          <p:cNvPr id="6" name="Subtitle 2"/>
          <p:cNvSpPr>
            <a:spLocks noGrp="1"/>
          </p:cNvSpPr>
          <p:nvPr>
            <p:ph type="subTitle" idx="1"/>
          </p:nvPr>
        </p:nvSpPr>
        <p:spPr>
          <a:xfrm>
            <a:off x="1715387" y="3222257"/>
            <a:ext cx="9767776" cy="936103"/>
          </a:xfrm>
        </p:spPr>
        <p:txBody>
          <a:bodyPr anchor="ctr">
            <a:noAutofit/>
          </a:bodyPr>
          <a:lstStyle>
            <a:lvl1pPr marL="0" indent="0" algn="l">
              <a:buNone/>
              <a:defRPr sz="2400" b="1">
                <a:solidFill>
                  <a:schemeClr val="bg1"/>
                </a:solidFill>
                <a:latin typeface="Verdana"/>
                <a:cs typeface="Verdana"/>
              </a:defRPr>
            </a:lvl1pPr>
            <a:lvl2pPr marL="457015" indent="0" algn="ctr">
              <a:buNone/>
              <a:defRPr>
                <a:solidFill>
                  <a:schemeClr val="tx1">
                    <a:tint val="75000"/>
                  </a:schemeClr>
                </a:solidFill>
              </a:defRPr>
            </a:lvl2pPr>
            <a:lvl3pPr marL="914036" indent="0" algn="ctr">
              <a:buNone/>
              <a:defRPr>
                <a:solidFill>
                  <a:schemeClr val="tx1">
                    <a:tint val="75000"/>
                  </a:schemeClr>
                </a:solidFill>
              </a:defRPr>
            </a:lvl3pPr>
            <a:lvl4pPr marL="1371052" indent="0" algn="ctr">
              <a:buNone/>
              <a:defRPr>
                <a:solidFill>
                  <a:schemeClr val="tx1">
                    <a:tint val="75000"/>
                  </a:schemeClr>
                </a:solidFill>
              </a:defRPr>
            </a:lvl4pPr>
            <a:lvl5pPr marL="1828069" indent="0" algn="ctr">
              <a:buNone/>
              <a:defRPr>
                <a:solidFill>
                  <a:schemeClr val="tx1">
                    <a:tint val="75000"/>
                  </a:schemeClr>
                </a:solidFill>
              </a:defRPr>
            </a:lvl5pPr>
            <a:lvl6pPr marL="2285090" indent="0" algn="ctr">
              <a:buNone/>
              <a:defRPr>
                <a:solidFill>
                  <a:schemeClr val="tx1">
                    <a:tint val="75000"/>
                  </a:schemeClr>
                </a:solidFill>
              </a:defRPr>
            </a:lvl6pPr>
            <a:lvl7pPr marL="2742105" indent="0" algn="ctr">
              <a:buNone/>
              <a:defRPr>
                <a:solidFill>
                  <a:schemeClr val="tx1">
                    <a:tint val="75000"/>
                  </a:schemeClr>
                </a:solidFill>
              </a:defRPr>
            </a:lvl7pPr>
            <a:lvl8pPr marL="3199120" indent="0" algn="ctr">
              <a:buNone/>
              <a:defRPr>
                <a:solidFill>
                  <a:schemeClr val="tx1">
                    <a:tint val="75000"/>
                  </a:schemeClr>
                </a:solidFill>
              </a:defRPr>
            </a:lvl8pPr>
            <a:lvl9pPr marL="3656135" indent="0" algn="ctr">
              <a:buNone/>
              <a:defRPr>
                <a:solidFill>
                  <a:schemeClr val="tx1">
                    <a:tint val="75000"/>
                  </a:schemeClr>
                </a:solidFill>
              </a:defRPr>
            </a:lvl9pPr>
          </a:lstStyle>
          <a:p>
            <a:r>
              <a:rPr lang="en-US"/>
              <a:t>Click to edit Master subtitle style</a:t>
            </a:r>
            <a:endParaRPr lang="en-US" dirty="0"/>
          </a:p>
        </p:txBody>
      </p:sp>
      <p:sp>
        <p:nvSpPr>
          <p:cNvPr id="7" name="Text Placeholder 8"/>
          <p:cNvSpPr>
            <a:spLocks noGrp="1"/>
          </p:cNvSpPr>
          <p:nvPr>
            <p:ph type="body" idx="10"/>
          </p:nvPr>
        </p:nvSpPr>
        <p:spPr>
          <a:xfrm>
            <a:off x="824085" y="1579404"/>
            <a:ext cx="10070403" cy="1642848"/>
          </a:xfrm>
        </p:spPr>
        <p:txBody>
          <a:bodyPr anchor="ctr"/>
          <a:lstStyle>
            <a:lvl1pPr marL="0" indent="0">
              <a:buNone/>
              <a:defRPr sz="3200" b="1">
                <a:solidFill>
                  <a:srgbClr val="003366"/>
                </a:solidFill>
                <a:latin typeface="Verdana"/>
                <a:cs typeface="Verdana"/>
              </a:defRPr>
            </a:lvl1pPr>
            <a:lvl2pPr>
              <a:buFont typeface="Arial"/>
              <a:buChar char="•"/>
              <a:defRPr sz="1467">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p:txBody>
      </p:sp>
    </p:spTree>
    <p:extLst>
      <p:ext uri="{BB962C8B-B14F-4D97-AF65-F5344CB8AC3E}">
        <p14:creationId xmlns:p14="http://schemas.microsoft.com/office/powerpoint/2010/main" val="22238671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normAutofit/>
          </a:bodyPr>
          <a:lstStyle>
            <a:lvl1pPr>
              <a:buClr>
                <a:schemeClr val="accent1"/>
              </a:buClr>
              <a:defRPr sz="2400">
                <a:solidFill>
                  <a:schemeClr val="accent2"/>
                </a:solidFill>
              </a:defRPr>
            </a:lvl1pPr>
            <a:lvl2pPr>
              <a:buClr>
                <a:schemeClr val="tx2"/>
              </a:buClr>
              <a:defRPr sz="2133">
                <a:solidFill>
                  <a:schemeClr val="accent2"/>
                </a:solidFill>
              </a:defRPr>
            </a:lvl2pPr>
            <a:lvl3pPr>
              <a:buClr>
                <a:schemeClr val="accent5"/>
              </a:buClr>
              <a:defRPr sz="1867">
                <a:solidFill>
                  <a:schemeClr val="accent2"/>
                </a:solidFill>
              </a:defRPr>
            </a:lvl3pPr>
            <a:lvl4pPr>
              <a:buClr>
                <a:schemeClr val="accent3"/>
              </a:buClr>
              <a:defRPr sz="1600">
                <a:solidFill>
                  <a:schemeClr val="accent2"/>
                </a:solidFill>
              </a:defRPr>
            </a:lvl4pPr>
            <a:lvl5pPr>
              <a:buClr>
                <a:srgbClr val="001423"/>
              </a:buClr>
              <a:defRPr sz="1467">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422400" y="687229"/>
            <a:ext cx="11347200" cy="521883"/>
          </a:xfrm>
        </p:spPr>
        <p:txBody>
          <a:bodyPr anchor="ctr" anchorCtr="0"/>
          <a:lstStyle>
            <a:lvl1pPr>
              <a:defRPr sz="2667"/>
            </a:lvl1pPr>
          </a:lstStyle>
          <a:p>
            <a:r>
              <a:rPr lang="en-US" noProof="0"/>
              <a:t>Click to edit Master title style</a:t>
            </a:r>
            <a:endParaRPr lang="en-GB" noProof="0" dirty="0"/>
          </a:p>
        </p:txBody>
      </p:sp>
      <p:sp>
        <p:nvSpPr>
          <p:cNvPr id="3" name="Content Placeholder 2"/>
          <p:cNvSpPr>
            <a:spLocks noGrp="1"/>
          </p:cNvSpPr>
          <p:nvPr>
            <p:ph sz="quarter" idx="10" hasCustomPrompt="1"/>
          </p:nvPr>
        </p:nvSpPr>
        <p:spPr>
          <a:xfrm>
            <a:off x="422400" y="6115054"/>
            <a:ext cx="11347200" cy="606105"/>
          </a:xfrm>
        </p:spPr>
        <p:txBody>
          <a:bodyPr rIns="0" anchor="b" anchorCtr="0">
            <a:noAutofit/>
          </a:bodyPr>
          <a:lstStyle>
            <a:lvl1pPr marL="0" indent="0">
              <a:spcBef>
                <a:spcPts val="0"/>
              </a:spcBef>
              <a:buNone/>
              <a:defRPr sz="1067">
                <a:solidFill>
                  <a:srgbClr val="82786F"/>
                </a:solidFill>
              </a:defRPr>
            </a:lvl1pPr>
            <a:lvl2pPr marL="353450" indent="0">
              <a:buNone/>
              <a:defRPr sz="1067"/>
            </a:lvl2pPr>
            <a:lvl3pPr marL="715361" indent="0">
              <a:buNone/>
              <a:defRPr sz="1067"/>
            </a:lvl3pPr>
            <a:lvl4pPr marL="1077277" indent="0">
              <a:buNone/>
              <a:defRPr sz="1067"/>
            </a:lvl4pPr>
            <a:lvl5pPr marL="1430723" indent="0">
              <a:buNone/>
              <a:defRPr sz="1067"/>
            </a:lvl5pPr>
          </a:lstStyle>
          <a:p>
            <a:pPr lvl="0"/>
            <a:r>
              <a:rPr lang="en-US" dirty="0"/>
              <a:t>Click to add text</a:t>
            </a:r>
          </a:p>
        </p:txBody>
      </p:sp>
    </p:spTree>
    <p:extLst>
      <p:ext uri="{BB962C8B-B14F-4D97-AF65-F5344CB8AC3E}">
        <p14:creationId xmlns:p14="http://schemas.microsoft.com/office/powerpoint/2010/main" val="2348876662"/>
      </p:ext>
    </p:extLst>
  </p:cSld>
  <p:clrMapOvr>
    <a:masterClrMapping/>
  </p:clrMapOvr>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12192000" cy="6858000"/>
          </a:xfrm>
          <a:solidFill>
            <a:schemeClr val="accent6"/>
          </a:solidFill>
        </p:spPr>
        <p:txBody>
          <a:bodyPr rIns="0" anchor="ctr" anchorCtr="0"/>
          <a:lstStyle>
            <a:lvl1pPr marL="0" indent="0" algn="ctr">
              <a:buNone/>
              <a:defRPr sz="933" baseline="0">
                <a:solidFill>
                  <a:schemeClr val="bg1"/>
                </a:solidFill>
              </a:defRPr>
            </a:lvl1pPr>
          </a:lstStyle>
          <a:p>
            <a:r>
              <a:rPr lang="en-US" noProof="0" dirty="0"/>
              <a:t>Click icon to add picture</a:t>
            </a:r>
            <a:endParaRPr lang="en-GB" noProof="0" dirty="0"/>
          </a:p>
        </p:txBody>
      </p:sp>
    </p:spTree>
    <p:extLst>
      <p:ext uri="{BB962C8B-B14F-4D97-AF65-F5344CB8AC3E}">
        <p14:creationId xmlns:p14="http://schemas.microsoft.com/office/powerpoint/2010/main" val="5955703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59A594-017E-4D56-9449-A7BEDACED142}"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23812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4_Normal">
    <p:spTree>
      <p:nvGrpSpPr>
        <p:cNvPr id="1" name=""/>
        <p:cNvGrpSpPr/>
        <p:nvPr/>
      </p:nvGrpSpPr>
      <p:grpSpPr>
        <a:xfrm>
          <a:off x="0" y="0"/>
          <a:ext cx="0" cy="0"/>
          <a:chOff x="0" y="0"/>
          <a:chExt cx="0" cy="0"/>
        </a:xfrm>
      </p:grpSpPr>
      <p:sp>
        <p:nvSpPr>
          <p:cNvPr id="11" name="Title 1"/>
          <p:cNvSpPr>
            <a:spLocks noGrp="1"/>
          </p:cNvSpPr>
          <p:nvPr>
            <p:ph type="title"/>
          </p:nvPr>
        </p:nvSpPr>
        <p:spPr>
          <a:xfrm>
            <a:off x="422400" y="687229"/>
            <a:ext cx="11347200" cy="521883"/>
          </a:xfrm>
        </p:spPr>
        <p:txBody>
          <a:bodyPr/>
          <a:lstStyle>
            <a:lvl1pPr>
              <a:defRPr sz="2667"/>
            </a:lvl1pPr>
          </a:lstStyle>
          <a:p>
            <a:r>
              <a:rPr lang="en-US" noProof="0" dirty="0"/>
              <a:t>Click to edit Master title style</a:t>
            </a:r>
            <a:endParaRPr lang="en-GB" noProof="0" dirty="0"/>
          </a:p>
        </p:txBody>
      </p:sp>
      <p:sp>
        <p:nvSpPr>
          <p:cNvPr id="7" name="Text Placeholder 11"/>
          <p:cNvSpPr>
            <a:spLocks noGrp="1"/>
          </p:cNvSpPr>
          <p:nvPr>
            <p:ph type="body" sz="quarter" idx="13" hasCustomPrompt="1"/>
          </p:nvPr>
        </p:nvSpPr>
        <p:spPr>
          <a:xfrm>
            <a:off x="422403" y="5953761"/>
            <a:ext cx="11347199" cy="768259"/>
          </a:xfrm>
        </p:spPr>
        <p:txBody>
          <a:bodyPr lIns="0" rIns="0" bIns="0" anchor="b" anchorCtr="0">
            <a:noAutofit/>
          </a:bodyPr>
          <a:lstStyle>
            <a:lvl1pPr marL="0" indent="0" algn="l" rtl="0" fontAlgn="base">
              <a:spcBef>
                <a:spcPct val="0"/>
              </a:spcBef>
              <a:spcAft>
                <a:spcPct val="0"/>
              </a:spcAft>
              <a:buNone/>
              <a:defRPr lang="en-US" sz="933" kern="1200" baseline="0" dirty="0" smtClean="0">
                <a:solidFill>
                  <a:srgbClr val="82786F"/>
                </a:solidFill>
                <a:latin typeface="Verdana" pitchFamily="34" charset="0"/>
                <a:ea typeface="+mn-ea"/>
                <a:cs typeface="Arial" charset="0"/>
              </a:defRPr>
            </a:lvl1pPr>
            <a:lvl2pPr marL="353450"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2pPr>
            <a:lvl3pPr marL="715361"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3pPr>
            <a:lvl4pPr marL="1077277"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4pPr>
            <a:lvl5pPr marL="1430723" indent="0" algn="l" rtl="0" fontAlgn="base">
              <a:spcBef>
                <a:spcPct val="0"/>
              </a:spcBef>
              <a:spcAft>
                <a:spcPct val="0"/>
              </a:spcAft>
              <a:buNone/>
              <a:defRPr lang="en-GB" sz="1067" kern="1200" dirty="0">
                <a:solidFill>
                  <a:srgbClr val="82786F"/>
                </a:solidFill>
                <a:latin typeface="Verdana" pitchFamily="34" charset="0"/>
                <a:ea typeface="+mn-ea"/>
                <a:cs typeface="Arial" charset="0"/>
              </a:defRPr>
            </a:lvl5pPr>
          </a:lstStyle>
          <a:p>
            <a:r>
              <a:rPr lang="en-GB" sz="1067" dirty="0">
                <a:solidFill>
                  <a:srgbClr val="82786F"/>
                </a:solidFill>
              </a:rPr>
              <a:t>Click to add footnotes</a:t>
            </a:r>
          </a:p>
        </p:txBody>
      </p:sp>
    </p:spTree>
    <p:extLst>
      <p:ext uri="{BB962C8B-B14F-4D97-AF65-F5344CB8AC3E}">
        <p14:creationId xmlns:p14="http://schemas.microsoft.com/office/powerpoint/2010/main" val="3701616952"/>
      </p:ext>
    </p:extLst>
  </p:cSld>
  <p:clrMapOvr>
    <a:masterClrMapping/>
  </p:clrMapOvr>
  <p:transition/>
  <p:extLst>
    <p:ext uri="{DCECCB84-F9BA-43D5-87BE-67443E8EF086}">
      <p15:sldGuideLst xmlns:p15="http://schemas.microsoft.com/office/powerpoint/2012/main">
        <p15:guide id="1" orient="horz" pos="3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422401" y="1032165"/>
            <a:ext cx="11347200" cy="369919"/>
          </a:xfrm>
          <a:extLst>
            <a:ext uri="{909E8E84-426E-40DD-AFC4-6F175D3DCCD1}">
              <a14:hiddenFill xmlns:a14="http://schemas.microsoft.com/office/drawing/2010/main">
                <a:solidFill>
                  <a:schemeClr val="accent1"/>
                </a:solidFill>
              </a14:hiddenFill>
            </a:ext>
          </a:extLst>
        </p:spPr>
        <p:txBody>
          <a:bodyPr wrap="none" lIns="18000" anchor="t" anchorCtr="0">
            <a:normAutofit/>
          </a:bodyPr>
          <a:lstStyle>
            <a:lvl1pPr marL="0" indent="0" algn="l">
              <a:buFontTx/>
              <a:buNone/>
              <a:defRPr sz="1733" b="1" baseline="0">
                <a:solidFill>
                  <a:srgbClr val="009FDA"/>
                </a:solidFill>
              </a:defRPr>
            </a:lvl1pPr>
          </a:lstStyle>
          <a:p>
            <a:pPr lvl="0"/>
            <a:r>
              <a:rPr lang="en-GB" noProof="0" dirty="0"/>
              <a:t>Insert subtitle</a:t>
            </a:r>
          </a:p>
        </p:txBody>
      </p:sp>
      <p:sp>
        <p:nvSpPr>
          <p:cNvPr id="9"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1"/>
          <p:cNvSpPr>
            <a:spLocks noGrp="1"/>
          </p:cNvSpPr>
          <p:nvPr>
            <p:ph type="body" sz="quarter" idx="10" hasCustomPrompt="1"/>
          </p:nvPr>
        </p:nvSpPr>
        <p:spPr>
          <a:xfrm>
            <a:off x="422401" y="6115200"/>
            <a:ext cx="11346267" cy="604800"/>
          </a:xfrm>
        </p:spPr>
        <p:txBody>
          <a:bodyPr rIns="0" anchor="b" anchorCtr="0">
            <a:noAutofit/>
          </a:bodyPr>
          <a:lstStyle>
            <a:lvl1pPr marL="0" indent="0">
              <a:spcBef>
                <a:spcPts val="0"/>
              </a:spcBef>
              <a:spcAft>
                <a:spcPts val="0"/>
              </a:spcAft>
              <a:buNone/>
              <a:defRPr sz="933">
                <a:solidFill>
                  <a:srgbClr val="82786F"/>
                </a:solidFill>
              </a:defRPr>
            </a:lvl1pPr>
            <a:lvl2pPr marL="353458" indent="0">
              <a:buNone/>
              <a:defRPr sz="1067">
                <a:solidFill>
                  <a:srgbClr val="82786F"/>
                </a:solidFill>
              </a:defRPr>
            </a:lvl2pPr>
            <a:lvl3pPr>
              <a:defRPr sz="1067">
                <a:solidFill>
                  <a:srgbClr val="82786F"/>
                </a:solidFill>
              </a:defRPr>
            </a:lvl3pPr>
            <a:lvl4pPr>
              <a:defRPr sz="1067">
                <a:solidFill>
                  <a:srgbClr val="82786F"/>
                </a:solidFill>
              </a:defRPr>
            </a:lvl4pPr>
            <a:lvl5pPr>
              <a:defRPr sz="1067">
                <a:solidFill>
                  <a:srgbClr val="82786F"/>
                </a:solidFill>
              </a:defRPr>
            </a:lvl5pPr>
          </a:lstStyle>
          <a:p>
            <a:pPr lvl="0"/>
            <a:r>
              <a:rPr lang="en-US" dirty="0"/>
              <a:t>Click to insert text</a:t>
            </a:r>
            <a:endParaRPr lang="en-GB" dirty="0"/>
          </a:p>
        </p:txBody>
      </p:sp>
      <p:sp>
        <p:nvSpPr>
          <p:cNvPr id="12" name="Title 1"/>
          <p:cNvSpPr>
            <a:spLocks noGrp="1"/>
          </p:cNvSpPr>
          <p:nvPr>
            <p:ph type="title"/>
          </p:nvPr>
        </p:nvSpPr>
        <p:spPr>
          <a:xfrm>
            <a:off x="422400" y="534829"/>
            <a:ext cx="11347200" cy="521883"/>
          </a:xfrm>
        </p:spPr>
        <p:txBody>
          <a:bodyPr anchor="ctr" anchorCtr="0"/>
          <a:lstStyle>
            <a:lvl1pPr>
              <a:defRPr sz="2667"/>
            </a:lvl1pPr>
          </a:lstStyle>
          <a:p>
            <a:r>
              <a:rPr lang="en-US" noProof="0" dirty="0"/>
              <a:t>Click to edit Master title style</a:t>
            </a:r>
            <a:endParaRPr lang="en-GB" noProof="0" dirty="0"/>
          </a:p>
        </p:txBody>
      </p:sp>
    </p:spTree>
    <p:extLst>
      <p:ext uri="{BB962C8B-B14F-4D97-AF65-F5344CB8AC3E}">
        <p14:creationId xmlns:p14="http://schemas.microsoft.com/office/powerpoint/2010/main" val="182664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422400" y="687229"/>
            <a:ext cx="11347200" cy="521883"/>
          </a:xfrm>
        </p:spPr>
        <p:txBody>
          <a:bodyPr/>
          <a:lstStyle>
            <a:lvl1pPr>
              <a:defRPr sz="2667"/>
            </a:lvl1pPr>
          </a:lstStyle>
          <a:p>
            <a:r>
              <a:rPr lang="en-US" noProof="0"/>
              <a:t>Click to edit Master title style</a:t>
            </a:r>
            <a:endParaRPr lang="en-GB" noProof="0" dirty="0"/>
          </a:p>
        </p:txBody>
      </p:sp>
      <p:sp>
        <p:nvSpPr>
          <p:cNvPr id="36" name="Content Placeholder 2"/>
          <p:cNvSpPr>
            <a:spLocks noGrp="1"/>
          </p:cNvSpPr>
          <p:nvPr>
            <p:ph idx="1"/>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6307200" y="1749631"/>
            <a:ext cx="54624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2"/>
          <p:cNvSpPr>
            <a:spLocks noGrp="1"/>
          </p:cNvSpPr>
          <p:nvPr>
            <p:ph type="body" sz="quarter" idx="11"/>
          </p:nvPr>
        </p:nvSpPr>
        <p:spPr>
          <a:xfrm>
            <a:off x="422400" y="6115200"/>
            <a:ext cx="11347200" cy="604800"/>
          </a:xfrm>
        </p:spPr>
        <p:txBody>
          <a:bodyPr rIns="0" anchor="b">
            <a:noAutofit/>
          </a:bodyPr>
          <a:lstStyle>
            <a:lvl1pPr marL="0" indent="0">
              <a:spcBef>
                <a:spcPts val="0"/>
              </a:spcBef>
              <a:spcAft>
                <a:spcPts val="0"/>
              </a:spcAft>
              <a:buNone/>
              <a:defRPr sz="1067">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4074007955"/>
      </p:ext>
    </p:extLst>
  </p:cSld>
  <p:clrMapOvr>
    <a:masterClrMapping/>
  </p:clrMapOv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29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3200"/>
            </a:lvl1pPr>
          </a:lstStyle>
          <a:p>
            <a:r>
              <a:rPr lang="en-US" noProof="0" dirty="0"/>
              <a:t>Click to edit Master title style</a:t>
            </a:r>
            <a:endParaRPr lang="en-GB" noProof="0" dirty="0"/>
          </a:p>
        </p:txBody>
      </p:sp>
      <p:sp>
        <p:nvSpPr>
          <p:cNvPr id="4" name="Rectangle 23"/>
          <p:cNvSpPr>
            <a:spLocks noGrp="1" noChangeArrowheads="1"/>
          </p:cNvSpPr>
          <p:nvPr>
            <p:ph type="sldNum" sz="quarter" idx="10"/>
          </p:nvPr>
        </p:nvSpPr>
        <p:spPr>
          <a:xfrm>
            <a:off x="11353801" y="139701"/>
            <a:ext cx="414867" cy="135467"/>
          </a:xfrm>
          <a:prstGeom prst="rect">
            <a:avLst/>
          </a:prstGeom>
          <a:ln/>
        </p:spPr>
        <p:txBody>
          <a:bodyPr/>
          <a:lstStyle>
            <a:lvl1pPr>
              <a:defRPr/>
            </a:lvl1pPr>
          </a:lstStyle>
          <a:p>
            <a:pPr defTabSz="914332">
              <a:defRPr/>
            </a:pPr>
            <a:fld id="{CBE9FAB3-31B1-409E-92E4-4C0885D0CD84}" type="slidenum">
              <a:rPr lang="en-GB" smtClean="0">
                <a:solidFill>
                  <a:srgbClr val="001965"/>
                </a:solidFill>
              </a:rPr>
              <a:pPr defTabSz="914332">
                <a:defRPr/>
              </a:pPr>
              <a:t>‹#›</a:t>
            </a:fld>
            <a:endParaRPr lang="en-GB" dirty="0">
              <a:solidFill>
                <a:srgbClr val="001965"/>
              </a:solidFill>
            </a:endParaRPr>
          </a:p>
        </p:txBody>
      </p:sp>
      <p:sp>
        <p:nvSpPr>
          <p:cNvPr id="5" name="Rectangle 5"/>
          <p:cNvSpPr>
            <a:spLocks noGrp="1" noChangeArrowheads="1"/>
          </p:cNvSpPr>
          <p:nvPr>
            <p:ph type="ftr" sz="quarter" idx="11"/>
          </p:nvPr>
        </p:nvSpPr>
        <p:spPr>
          <a:xfrm>
            <a:off x="5564720" y="137585"/>
            <a:ext cx="3867149" cy="135467"/>
          </a:xfrm>
          <a:prstGeom prst="rect">
            <a:avLst/>
          </a:prstGeom>
          <a:ln/>
        </p:spPr>
        <p:txBody>
          <a:bodyPr/>
          <a:lstStyle>
            <a:lvl1pPr>
              <a:defRPr/>
            </a:lvl1pPr>
          </a:lstStyle>
          <a:p>
            <a:pPr defTabSz="914332">
              <a:defRPr/>
            </a:pPr>
            <a:endParaRPr lang="en-GB" dirty="0">
              <a:solidFill>
                <a:srgbClr val="001965"/>
              </a:solidFill>
            </a:endParaRPr>
          </a:p>
        </p:txBody>
      </p:sp>
      <p:sp>
        <p:nvSpPr>
          <p:cNvPr id="7" name="Rectangle 81"/>
          <p:cNvSpPr>
            <a:spLocks noGrp="1" noChangeArrowheads="1"/>
          </p:cNvSpPr>
          <p:nvPr>
            <p:ph type="dt" sz="half" idx="12"/>
          </p:nvPr>
        </p:nvSpPr>
        <p:spPr>
          <a:xfrm>
            <a:off x="9582151" y="137585"/>
            <a:ext cx="1602316" cy="135467"/>
          </a:xfrm>
          <a:prstGeom prst="rect">
            <a:avLst/>
          </a:prstGeom>
          <a:ln/>
        </p:spPr>
        <p:txBody>
          <a:bodyPr/>
          <a:lstStyle>
            <a:lvl1pPr>
              <a:defRPr/>
            </a:lvl1pPr>
          </a:lstStyle>
          <a:p>
            <a:pPr defTabSz="914332">
              <a:defRPr/>
            </a:pPr>
            <a:endParaRPr lang="en-GB" dirty="0">
              <a:solidFill>
                <a:srgbClr val="001965"/>
              </a:solidFill>
            </a:endParaRPr>
          </a:p>
        </p:txBody>
      </p:sp>
      <p:sp>
        <p:nvSpPr>
          <p:cNvPr id="8" name="Text Placeholder 10"/>
          <p:cNvSpPr>
            <a:spLocks noGrp="1"/>
          </p:cNvSpPr>
          <p:nvPr>
            <p:ph type="body" sz="quarter" idx="18"/>
          </p:nvPr>
        </p:nvSpPr>
        <p:spPr>
          <a:xfrm>
            <a:off x="423336" y="6316047"/>
            <a:ext cx="11345333" cy="391583"/>
          </a:xfrm>
        </p:spPr>
        <p:txBody>
          <a:bodyPr anchor="b"/>
          <a:lstStyle>
            <a:lvl1pPr marL="0" indent="0">
              <a:spcBef>
                <a:spcPts val="0"/>
              </a:spcBef>
              <a:spcAft>
                <a:spcPts val="0"/>
              </a:spcAft>
              <a:buNone/>
              <a:defRPr sz="800">
                <a:solidFill>
                  <a:srgbClr val="82786F"/>
                </a:solidFill>
              </a:defRPr>
            </a:lvl1pPr>
            <a:lvl2pPr marL="353458" indent="0">
              <a:buNone/>
              <a:defRPr sz="1200"/>
            </a:lvl2pPr>
            <a:lvl3pPr marL="715379" indent="0">
              <a:buNone/>
              <a:defRPr sz="1200"/>
            </a:lvl3pPr>
            <a:lvl4pPr marL="1077304" indent="0">
              <a:buNone/>
              <a:defRPr sz="1200"/>
            </a:lvl4pPr>
            <a:lvl5pPr marL="1430759" indent="0">
              <a:buNone/>
              <a:defRPr sz="1200"/>
            </a:lvl5pPr>
          </a:lstStyle>
          <a:p>
            <a:pPr lvl="0"/>
            <a:r>
              <a:rPr lang="en-US" dirty="0"/>
              <a:t>Click to edit Master text styles</a:t>
            </a:r>
          </a:p>
        </p:txBody>
      </p:sp>
      <p:sp>
        <p:nvSpPr>
          <p:cNvPr id="9" name="Rectangle 3"/>
          <p:cNvSpPr>
            <a:spLocks noGrp="1" noChangeArrowheads="1"/>
          </p:cNvSpPr>
          <p:nvPr>
            <p:ph type="subTitle" idx="14" hasCustomPrompt="1"/>
          </p:nvPr>
        </p:nvSpPr>
        <p:spPr>
          <a:xfrm>
            <a:off x="422400" y="1209112"/>
            <a:ext cx="113472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867" baseline="0">
                <a:solidFill>
                  <a:srgbClr val="009FDA"/>
                </a:solidFill>
              </a:defRPr>
            </a:lvl1pPr>
          </a:lstStyle>
          <a:p>
            <a:pPr lvl="0"/>
            <a:r>
              <a:rPr lang="en-US" noProof="0" dirty="0"/>
              <a:t>CLICK TO EDIT MASTER SUBTITLE STYLE</a:t>
            </a:r>
            <a:endParaRPr lang="en-GB" noProof="0" dirty="0"/>
          </a:p>
        </p:txBody>
      </p:sp>
    </p:spTree>
    <p:extLst>
      <p:ext uri="{BB962C8B-B14F-4D97-AF65-F5344CB8AC3E}">
        <p14:creationId xmlns:p14="http://schemas.microsoft.com/office/powerpoint/2010/main" val="1720365771"/>
      </p:ext>
    </p:extLst>
  </p:cSld>
  <p:clrMapOvr>
    <a:masterClrMapping/>
  </p:clrMapOvr>
  <p:transition/>
  <p:extLst>
    <p:ext uri="{DCECCB84-F9BA-43D5-87BE-67443E8EF086}">
      <p15:sldGuideLst xmlns:p15="http://schemas.microsoft.com/office/powerpoint/2012/main">
        <p15:guide id="1" orient="horz" pos="2236">
          <p15:clr>
            <a:srgbClr val="FBAE40"/>
          </p15:clr>
        </p15:guide>
        <p15:guide id="2" pos="1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TEXT (UP TO THREE LINES)</a:t>
            </a:r>
          </a:p>
        </p:txBody>
      </p:sp>
      <p:sp>
        <p:nvSpPr>
          <p:cNvPr id="8" name="Date Placeholder 7"/>
          <p:cNvSpPr>
            <a:spLocks noGrp="1"/>
          </p:cNvSpPr>
          <p:nvPr>
            <p:ph type="dt" sz="half" idx="10"/>
          </p:nvPr>
        </p:nvSpPr>
        <p:spPr>
          <a:xfrm>
            <a:off x="8113184" y="64800"/>
            <a:ext cx="1883733" cy="143629"/>
          </a:xfrm>
          <a:prstGeom prst="rect">
            <a:avLst/>
          </a:prstGeom>
        </p:spPr>
        <p:txBody>
          <a:bodyPr/>
          <a:lstStyle/>
          <a:p>
            <a:endParaRPr lang="da-DK" dirty="0">
              <a:solidFill>
                <a:srgbClr val="001965"/>
              </a:solidFill>
            </a:endParaRPr>
          </a:p>
        </p:txBody>
      </p:sp>
      <p:sp>
        <p:nvSpPr>
          <p:cNvPr id="9" name="Footer Placeholder 8"/>
          <p:cNvSpPr>
            <a:spLocks noGrp="1"/>
          </p:cNvSpPr>
          <p:nvPr>
            <p:ph type="ftr" sz="quarter" idx="11"/>
          </p:nvPr>
        </p:nvSpPr>
        <p:spPr>
          <a:xfrm>
            <a:off x="422400" y="6086400"/>
            <a:ext cx="11179200" cy="523200"/>
          </a:xfrm>
          <a:prstGeom prst="rect">
            <a:avLst/>
          </a:prstGeom>
        </p:spPr>
        <p:txBody>
          <a:bodyPr/>
          <a:lstStyle/>
          <a:p>
            <a:endParaRPr lang="en-GB" dirty="0"/>
          </a:p>
        </p:txBody>
      </p:sp>
      <p:sp>
        <p:nvSpPr>
          <p:cNvPr id="10" name="Slide Number Placeholder 9"/>
          <p:cNvSpPr>
            <a:spLocks noGrp="1"/>
          </p:cNvSpPr>
          <p:nvPr>
            <p:ph type="sldNum" sz="quarter" idx="12"/>
          </p:nvPr>
        </p:nvSpPr>
        <p:spPr>
          <a:xfrm>
            <a:off x="10161600" y="64800"/>
            <a:ext cx="1440000" cy="143629"/>
          </a:xfrm>
          <a:prstGeom prst="rect">
            <a:avLst/>
          </a:prstGeom>
        </p:spPr>
        <p:txBody>
          <a:bodyPr/>
          <a:lstStyle/>
          <a:p>
            <a:r>
              <a:rPr lang="en-GB">
                <a:solidFill>
                  <a:srgbClr val="001965"/>
                </a:solidFill>
              </a:rPr>
              <a:t>Slide no </a:t>
            </a:r>
            <a:fld id="{55DA1A73-5B16-4430-804B-35A4A2D71273}" type="slidenum">
              <a:rPr lang="en-GB" smtClean="0">
                <a:solidFill>
                  <a:srgbClr val="001965"/>
                </a:solidFill>
              </a:rPr>
              <a:pPr/>
              <a:t>‹#›</a:t>
            </a:fld>
            <a:endParaRPr lang="en-GB" dirty="0">
              <a:solidFill>
                <a:srgbClr val="001965"/>
              </a:solidFill>
            </a:endParaRPr>
          </a:p>
        </p:txBody>
      </p:sp>
    </p:spTree>
    <p:extLst>
      <p:ext uri="{BB962C8B-B14F-4D97-AF65-F5344CB8AC3E}">
        <p14:creationId xmlns:p14="http://schemas.microsoft.com/office/powerpoint/2010/main" val="3479583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and Content_No blue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80800"/>
            <a:ext cx="10992000" cy="1094400"/>
          </a:xfrm>
        </p:spPr>
        <p:txBody>
          <a:bodyPr/>
          <a:lstStyle>
            <a:lvl1pPr algn="l">
              <a:defRPr sz="3200" b="1" baseline="0"/>
            </a:lvl1pPr>
          </a:lstStyle>
          <a:p>
            <a:r>
              <a:rPr lang="en-GB"/>
              <a:t>CLICK TO ADD TEXT (UP TO THREE LINES)</a:t>
            </a:r>
          </a:p>
        </p:txBody>
      </p:sp>
      <p:sp>
        <p:nvSpPr>
          <p:cNvPr id="8" name="Text Placeholder 7"/>
          <p:cNvSpPr>
            <a:spLocks noGrp="1"/>
          </p:cNvSpPr>
          <p:nvPr>
            <p:ph type="body" sz="quarter" idx="13"/>
          </p:nvPr>
        </p:nvSpPr>
        <p:spPr>
          <a:xfrm>
            <a:off x="609600" y="1551600"/>
            <a:ext cx="10992000" cy="3600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4"/>
          </p:nvPr>
        </p:nvSpPr>
        <p:spPr>
          <a:xfrm>
            <a:off x="8113184" y="64800"/>
            <a:ext cx="1883733" cy="143629"/>
          </a:xfrm>
          <a:prstGeom prst="rect">
            <a:avLst/>
          </a:prstGeom>
        </p:spPr>
        <p:txBody>
          <a:bodyPr/>
          <a:lstStyle/>
          <a:p>
            <a:endParaRPr lang="da-DK" dirty="0">
              <a:solidFill>
                <a:srgbClr val="001965"/>
              </a:solidFill>
            </a:endParaRPr>
          </a:p>
        </p:txBody>
      </p:sp>
      <p:sp>
        <p:nvSpPr>
          <p:cNvPr id="4" name="Footer Placeholder 3"/>
          <p:cNvSpPr>
            <a:spLocks noGrp="1"/>
          </p:cNvSpPr>
          <p:nvPr>
            <p:ph type="ftr" sz="quarter" idx="15"/>
          </p:nvPr>
        </p:nvSpPr>
        <p:spPr>
          <a:xfrm>
            <a:off x="422400" y="6086400"/>
            <a:ext cx="11179200" cy="523200"/>
          </a:xfrm>
          <a:prstGeom prst="rect">
            <a:avLst/>
          </a:prstGeom>
        </p:spPr>
        <p:txBody>
          <a:bodyPr/>
          <a:lstStyle/>
          <a:p>
            <a:endParaRPr lang="en-GB" dirty="0"/>
          </a:p>
        </p:txBody>
      </p:sp>
      <p:sp>
        <p:nvSpPr>
          <p:cNvPr id="5" name="Slide Number Placeholder 4"/>
          <p:cNvSpPr>
            <a:spLocks noGrp="1"/>
          </p:cNvSpPr>
          <p:nvPr>
            <p:ph type="sldNum" sz="quarter" idx="16"/>
          </p:nvPr>
        </p:nvSpPr>
        <p:spPr>
          <a:xfrm>
            <a:off x="10161600" y="64800"/>
            <a:ext cx="1440000" cy="143629"/>
          </a:xfrm>
          <a:prstGeom prst="rect">
            <a:avLst/>
          </a:prstGeom>
        </p:spPr>
        <p:txBody>
          <a:bodyPr/>
          <a:lstStyle/>
          <a:p>
            <a:r>
              <a:rPr lang="en-GB">
                <a:solidFill>
                  <a:srgbClr val="001965"/>
                </a:solidFill>
              </a:rPr>
              <a:t>Slide no </a:t>
            </a:r>
            <a:fld id="{55DA1A73-5B16-4430-804B-35A4A2D71273}" type="slidenum">
              <a:rPr lang="en-GB" smtClean="0">
                <a:solidFill>
                  <a:srgbClr val="001965"/>
                </a:solidFill>
              </a:rPr>
              <a:pPr/>
              <a:t>‹#›</a:t>
            </a:fld>
            <a:endParaRPr lang="en-GB" dirty="0">
              <a:solidFill>
                <a:srgbClr val="001965"/>
              </a:solidFill>
            </a:endParaRPr>
          </a:p>
        </p:txBody>
      </p:sp>
    </p:spTree>
    <p:extLst>
      <p:ext uri="{BB962C8B-B14F-4D97-AF65-F5344CB8AC3E}">
        <p14:creationId xmlns:p14="http://schemas.microsoft.com/office/powerpoint/2010/main" val="421536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22400" y="687229"/>
            <a:ext cx="11347200" cy="521883"/>
          </a:xfrm>
        </p:spPr>
        <p:txBody>
          <a:bodyPr/>
          <a:lstStyle>
            <a:lvl1pPr>
              <a:defRPr sz="3200"/>
            </a:lvl1pPr>
          </a:lstStyle>
          <a:p>
            <a:r>
              <a:rPr lang="en-US" noProof="0" dirty="0"/>
              <a:t>Click to edit Master title style</a:t>
            </a:r>
            <a:endParaRPr lang="en-GB" noProof="0" dirty="0"/>
          </a:p>
        </p:txBody>
      </p:sp>
      <p:sp>
        <p:nvSpPr>
          <p:cNvPr id="4" name="Rectangle 23"/>
          <p:cNvSpPr>
            <a:spLocks noGrp="1" noChangeArrowheads="1"/>
          </p:cNvSpPr>
          <p:nvPr>
            <p:ph type="sldNum" sz="quarter" idx="10"/>
          </p:nvPr>
        </p:nvSpPr>
        <p:spPr>
          <a:xfrm>
            <a:off x="11353801" y="139701"/>
            <a:ext cx="414867" cy="135467"/>
          </a:xfrm>
          <a:prstGeom prst="rect">
            <a:avLst/>
          </a:prstGeom>
          <a:ln/>
        </p:spPr>
        <p:txBody>
          <a:bodyPr/>
          <a:lstStyle>
            <a:lvl1pPr>
              <a:defRPr/>
            </a:lvl1pPr>
          </a:lstStyle>
          <a:p>
            <a:pPr>
              <a:defRPr/>
            </a:pPr>
            <a:fld id="{9F29F20C-ED07-4E43-BF52-584BEE95E550}" type="slidenum">
              <a:rPr lang="en-GB"/>
              <a:pPr>
                <a:defRPr/>
              </a:pPr>
              <a:t>‹#›</a:t>
            </a:fld>
            <a:endParaRPr lang="en-GB" dirty="0"/>
          </a:p>
        </p:txBody>
      </p:sp>
      <p:sp>
        <p:nvSpPr>
          <p:cNvPr id="5" name="Rectangle 5"/>
          <p:cNvSpPr>
            <a:spLocks noGrp="1" noChangeArrowheads="1"/>
          </p:cNvSpPr>
          <p:nvPr>
            <p:ph type="ftr" sz="quarter" idx="11"/>
          </p:nvPr>
        </p:nvSpPr>
        <p:spPr>
          <a:xfrm>
            <a:off x="5564720" y="137585"/>
            <a:ext cx="3867149" cy="135467"/>
          </a:xfrm>
          <a:prstGeom prst="rect">
            <a:avLst/>
          </a:prstGeom>
          <a:ln/>
        </p:spPr>
        <p:txBody>
          <a:bodyPr/>
          <a:lstStyle>
            <a:lvl1pPr>
              <a:defRPr/>
            </a:lvl1pPr>
          </a:lstStyle>
          <a:p>
            <a:pPr>
              <a:defRPr/>
            </a:pPr>
            <a:endParaRPr lang="en-GB" dirty="0">
              <a:solidFill>
                <a:srgbClr val="82786F"/>
              </a:solidFill>
            </a:endParaRPr>
          </a:p>
        </p:txBody>
      </p:sp>
      <p:sp>
        <p:nvSpPr>
          <p:cNvPr id="7" name="Rectangle 81"/>
          <p:cNvSpPr>
            <a:spLocks noGrp="1" noChangeArrowheads="1"/>
          </p:cNvSpPr>
          <p:nvPr>
            <p:ph type="dt" sz="half" idx="12"/>
          </p:nvPr>
        </p:nvSpPr>
        <p:spPr>
          <a:xfrm>
            <a:off x="9582151" y="137585"/>
            <a:ext cx="1602316" cy="135467"/>
          </a:xfrm>
          <a:prstGeom prst="rect">
            <a:avLst/>
          </a:prstGeom>
          <a:ln/>
        </p:spPr>
        <p:txBody>
          <a:bodyPr/>
          <a:lstStyle>
            <a:lvl1pPr>
              <a:defRPr/>
            </a:lvl1pPr>
          </a:lstStyle>
          <a:p>
            <a:pPr>
              <a:defRPr/>
            </a:pPr>
            <a:endParaRPr lang="en-GB" dirty="0">
              <a:solidFill>
                <a:srgbClr val="82786F"/>
              </a:solidFill>
            </a:endParaRPr>
          </a:p>
        </p:txBody>
      </p:sp>
      <p:sp>
        <p:nvSpPr>
          <p:cNvPr id="6" name="Text Placeholder 10"/>
          <p:cNvSpPr>
            <a:spLocks noGrp="1"/>
          </p:cNvSpPr>
          <p:nvPr>
            <p:ph type="body" sz="quarter" idx="18"/>
          </p:nvPr>
        </p:nvSpPr>
        <p:spPr>
          <a:xfrm>
            <a:off x="424268" y="6167509"/>
            <a:ext cx="11345333" cy="391583"/>
          </a:xfrm>
        </p:spPr>
        <p:txBody>
          <a:bodyPr anchor="b"/>
          <a:lstStyle>
            <a:lvl1pPr marL="0" indent="0">
              <a:spcBef>
                <a:spcPts val="0"/>
              </a:spcBef>
              <a:spcAft>
                <a:spcPts val="0"/>
              </a:spcAft>
              <a:buNone/>
              <a:defRPr sz="800">
                <a:solidFill>
                  <a:srgbClr val="82786F"/>
                </a:solidFill>
              </a:defRPr>
            </a:lvl1pPr>
            <a:lvl2pPr marL="353458" indent="0">
              <a:buNone/>
              <a:defRPr sz="1200"/>
            </a:lvl2pPr>
            <a:lvl3pPr marL="715379" indent="0">
              <a:buNone/>
              <a:defRPr sz="1200"/>
            </a:lvl3pPr>
            <a:lvl4pPr marL="1077304" indent="0">
              <a:buNone/>
              <a:defRPr sz="1200"/>
            </a:lvl4pPr>
            <a:lvl5pPr marL="1430759" indent="0">
              <a:buNone/>
              <a:defRPr sz="1200"/>
            </a:lvl5pPr>
          </a:lstStyle>
          <a:p>
            <a:pPr lvl="0"/>
            <a:r>
              <a:rPr lang="en-US"/>
              <a:t>Click to edit Master text styles</a:t>
            </a:r>
          </a:p>
        </p:txBody>
      </p:sp>
    </p:spTree>
    <p:extLst>
      <p:ext uri="{BB962C8B-B14F-4D97-AF65-F5344CB8AC3E}">
        <p14:creationId xmlns:p14="http://schemas.microsoft.com/office/powerpoint/2010/main" val="136933575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ubtitle No Tex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619040" y="1019024"/>
            <a:ext cx="113472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867" baseline="0">
                <a:solidFill>
                  <a:srgbClr val="009FDA"/>
                </a:solidFill>
              </a:defRPr>
            </a:lvl1pPr>
          </a:lstStyle>
          <a:p>
            <a:pPr lvl="0"/>
            <a:r>
              <a:rPr lang="en-US" noProof="0" dirty="0"/>
              <a:t>CLICK TO EDIT MASTER SUBTITLE STYLE</a:t>
            </a:r>
            <a:endParaRPr lang="en-GB" noProof="0" dirty="0"/>
          </a:p>
        </p:txBody>
      </p:sp>
      <p:sp>
        <p:nvSpPr>
          <p:cNvPr id="13" name="Title 1"/>
          <p:cNvSpPr>
            <a:spLocks noGrp="1"/>
          </p:cNvSpPr>
          <p:nvPr>
            <p:ph type="title"/>
          </p:nvPr>
        </p:nvSpPr>
        <p:spPr>
          <a:xfrm>
            <a:off x="619040" y="497141"/>
            <a:ext cx="11347200" cy="521883"/>
          </a:xfrm>
        </p:spPr>
        <p:txBody>
          <a:bodyPr/>
          <a:lstStyle>
            <a:lvl1pPr>
              <a:defRPr sz="3200"/>
            </a:lvl1pPr>
          </a:lstStyle>
          <a:p>
            <a:r>
              <a:rPr lang="en-US" noProof="0"/>
              <a:t>Click to edit Master title style</a:t>
            </a:r>
            <a:endParaRPr lang="en-GB" noProof="0" dirty="0"/>
          </a:p>
        </p:txBody>
      </p:sp>
      <p:sp>
        <p:nvSpPr>
          <p:cNvPr id="5" name="Date Placeholder 4"/>
          <p:cNvSpPr>
            <a:spLocks noGrp="1"/>
          </p:cNvSpPr>
          <p:nvPr>
            <p:ph type="dt" sz="half" idx="15"/>
          </p:nvPr>
        </p:nvSpPr>
        <p:spPr>
          <a:xfrm>
            <a:off x="8113184" y="64800"/>
            <a:ext cx="1883733" cy="143629"/>
          </a:xfrm>
          <a:prstGeom prst="rect">
            <a:avLst/>
          </a:prstGeom>
        </p:spPr>
        <p:txBody>
          <a:bodyPr/>
          <a:lstStyle/>
          <a:p>
            <a:endParaRPr lang="da-DK" dirty="0">
              <a:solidFill>
                <a:srgbClr val="001965"/>
              </a:solidFill>
            </a:endParaRPr>
          </a:p>
        </p:txBody>
      </p:sp>
      <p:sp>
        <p:nvSpPr>
          <p:cNvPr id="6" name="Footer Placeholder 5"/>
          <p:cNvSpPr>
            <a:spLocks noGrp="1"/>
          </p:cNvSpPr>
          <p:nvPr>
            <p:ph type="ftr" sz="quarter" idx="16"/>
          </p:nvPr>
        </p:nvSpPr>
        <p:spPr>
          <a:xfrm>
            <a:off x="422400" y="6086400"/>
            <a:ext cx="11179200" cy="523200"/>
          </a:xfrm>
          <a:prstGeom prst="rect">
            <a:avLst/>
          </a:prstGeom>
        </p:spPr>
        <p:txBody>
          <a:bodyPr/>
          <a:lstStyle/>
          <a:p>
            <a:endParaRPr lang="en-GB" dirty="0"/>
          </a:p>
        </p:txBody>
      </p:sp>
      <p:sp>
        <p:nvSpPr>
          <p:cNvPr id="7" name="Slide Number Placeholder 6"/>
          <p:cNvSpPr>
            <a:spLocks noGrp="1"/>
          </p:cNvSpPr>
          <p:nvPr>
            <p:ph type="sldNum" sz="quarter" idx="17"/>
          </p:nvPr>
        </p:nvSpPr>
        <p:spPr>
          <a:xfrm>
            <a:off x="10161600" y="64800"/>
            <a:ext cx="1440000" cy="143629"/>
          </a:xfrm>
          <a:prstGeom prst="rect">
            <a:avLst/>
          </a:prstGeom>
        </p:spPr>
        <p:txBody>
          <a:bodyPr/>
          <a:lstStyle/>
          <a:p>
            <a:r>
              <a:rPr lang="en-GB">
                <a:solidFill>
                  <a:srgbClr val="001965"/>
                </a:solidFill>
              </a:rPr>
              <a:t>Slide no </a:t>
            </a:r>
            <a:fld id="{55DA1A73-5B16-4430-804B-35A4A2D71273}" type="slidenum">
              <a:rPr lang="en-GB" smtClean="0">
                <a:solidFill>
                  <a:srgbClr val="001965"/>
                </a:solidFill>
              </a:rPr>
              <a:pPr/>
              <a:t>‹#›</a:t>
            </a:fld>
            <a:endParaRPr lang="en-GB" dirty="0">
              <a:solidFill>
                <a:srgbClr val="001965"/>
              </a:solidFill>
            </a:endParaRPr>
          </a:p>
        </p:txBody>
      </p:sp>
    </p:spTree>
    <p:extLst>
      <p:ext uri="{BB962C8B-B14F-4D97-AF65-F5344CB8AC3E}">
        <p14:creationId xmlns:p14="http://schemas.microsoft.com/office/powerpoint/2010/main" val="1576144312"/>
      </p:ext>
    </p:extLst>
  </p:cSld>
  <p:clrMapOvr>
    <a:masterClrMapping/>
  </p:clrMapOv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80800"/>
            <a:ext cx="10992000" cy="1094400"/>
          </a:xfrm>
        </p:spPr>
        <p:txBody>
          <a:bodyPr/>
          <a:lstStyle>
            <a:lvl1pPr algn="l">
              <a:defRPr sz="3200" b="1"/>
            </a:lvl1pPr>
          </a:lstStyle>
          <a:p>
            <a:r>
              <a:rPr lang="en-GB" dirty="0"/>
              <a:t>CLICK TO ADD TEXT (UP TO THREE LINES)</a:t>
            </a:r>
          </a:p>
        </p:txBody>
      </p:sp>
      <p:sp>
        <p:nvSpPr>
          <p:cNvPr id="8" name="Text Placeholder 7"/>
          <p:cNvSpPr>
            <a:spLocks noGrp="1"/>
          </p:cNvSpPr>
          <p:nvPr>
            <p:ph type="body" sz="quarter" idx="13"/>
          </p:nvPr>
        </p:nvSpPr>
        <p:spPr>
          <a:xfrm>
            <a:off x="609600" y="1551600"/>
            <a:ext cx="10992000" cy="3600000"/>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kumimoji="0" lang="en-US" sz="2667" b="0" i="0" u="none" strike="noStrike" kern="1200" cap="none" spc="0" normalizeH="0" baseline="0" noProof="0" dirty="0">
                <a:ln>
                  <a:noFill/>
                </a:ln>
                <a:solidFill>
                  <a:srgbClr val="001965"/>
                </a:solidFill>
                <a:effectLst/>
                <a:uLnTx/>
                <a:uFillTx/>
                <a:latin typeface="Verdana"/>
                <a:ea typeface="Verdana" pitchFamily="34" charset="0"/>
                <a:cs typeface="Verdana" pitchFamily="34" charset="0"/>
              </a:rPr>
              <a:t>Click to edit Master text styles</a:t>
            </a:r>
          </a:p>
          <a:p>
            <a:pPr lvl="1"/>
            <a:r>
              <a:rPr kumimoji="0" lang="en-US" sz="2667" b="0" i="0" u="none" strike="noStrike" kern="1200" cap="none" spc="0" normalizeH="0" baseline="0" noProof="0" dirty="0">
                <a:ln>
                  <a:noFill/>
                </a:ln>
                <a:solidFill>
                  <a:srgbClr val="001965"/>
                </a:solidFill>
                <a:effectLst/>
                <a:uLnTx/>
                <a:uFillTx/>
                <a:latin typeface="Verdana"/>
                <a:ea typeface="Verdana" pitchFamily="34" charset="0"/>
                <a:cs typeface="Verdana" pitchFamily="34" charset="0"/>
              </a:rPr>
              <a:t>Second level</a:t>
            </a:r>
          </a:p>
          <a:p>
            <a:pPr lvl="2"/>
            <a:r>
              <a:rPr kumimoji="0" lang="en-US" sz="2667" b="0" i="0" u="none" strike="noStrike" kern="1200" cap="none" spc="0" normalizeH="0" baseline="0" noProof="0" dirty="0">
                <a:ln>
                  <a:noFill/>
                </a:ln>
                <a:solidFill>
                  <a:srgbClr val="001965"/>
                </a:solidFill>
                <a:effectLst/>
                <a:uLnTx/>
                <a:uFillTx/>
                <a:latin typeface="Verdana"/>
                <a:ea typeface="Verdana" pitchFamily="34" charset="0"/>
                <a:cs typeface="Verdana" pitchFamily="34" charset="0"/>
              </a:rPr>
              <a:t>Third level</a:t>
            </a:r>
          </a:p>
          <a:p>
            <a:pPr lvl="3"/>
            <a:r>
              <a:rPr kumimoji="0" lang="en-US" sz="2667" b="0" i="0" u="none" strike="noStrike" kern="1200" cap="none" spc="0" normalizeH="0" baseline="0" noProof="0" dirty="0">
                <a:ln>
                  <a:noFill/>
                </a:ln>
                <a:solidFill>
                  <a:srgbClr val="001965"/>
                </a:solidFill>
                <a:effectLst/>
                <a:uLnTx/>
                <a:uFillTx/>
                <a:latin typeface="Verdana"/>
                <a:ea typeface="Verdana" pitchFamily="34" charset="0"/>
                <a:cs typeface="Verdana" pitchFamily="34" charset="0"/>
              </a:rPr>
              <a:t>Fourth level</a:t>
            </a:r>
          </a:p>
          <a:p>
            <a:pPr lvl="4"/>
            <a:r>
              <a:rPr kumimoji="0" lang="en-US" sz="2667" b="0" i="0" u="none" strike="noStrike" kern="1200" cap="none" spc="0" normalizeH="0" baseline="0" noProof="0" dirty="0">
                <a:ln>
                  <a:noFill/>
                </a:ln>
                <a:solidFill>
                  <a:srgbClr val="001965"/>
                </a:solidFill>
                <a:effectLst/>
                <a:uLnTx/>
                <a:uFillTx/>
                <a:latin typeface="Verdana"/>
                <a:ea typeface="Verdana" pitchFamily="34" charset="0"/>
                <a:cs typeface="Verdana" pitchFamily="34" charset="0"/>
              </a:rPr>
              <a:t>Fifth level</a:t>
            </a:r>
            <a:endParaRPr kumimoji="0" lang="en-GB" sz="1600" b="0" i="0" u="none" strike="noStrike" kern="1200" cap="none" spc="0" normalizeH="0" baseline="0" noProof="0" dirty="0">
              <a:ln>
                <a:noFill/>
              </a:ln>
              <a:solidFill>
                <a:srgbClr val="001965"/>
              </a:solidFill>
              <a:effectLst/>
              <a:uLnTx/>
              <a:uFillTx/>
              <a:latin typeface="Verdana" pitchFamily="34" charset="0"/>
              <a:ea typeface="Verdana" pitchFamily="34" charset="0"/>
              <a:cs typeface="Verdana" pitchFamily="34" charset="0"/>
            </a:endParaRPr>
          </a:p>
        </p:txBody>
      </p:sp>
      <p:sp>
        <p:nvSpPr>
          <p:cNvPr id="3" name="Date Placeholder 2"/>
          <p:cNvSpPr>
            <a:spLocks noGrp="1"/>
          </p:cNvSpPr>
          <p:nvPr>
            <p:ph type="dt" sz="half" idx="14"/>
          </p:nvPr>
        </p:nvSpPr>
        <p:spPr>
          <a:xfrm>
            <a:off x="8113184" y="64800"/>
            <a:ext cx="1883733" cy="143629"/>
          </a:xfrm>
          <a:prstGeom prst="rect">
            <a:avLst/>
          </a:prstGeom>
        </p:spPr>
        <p:txBody>
          <a:bodyPr/>
          <a:lstStyle/>
          <a:p>
            <a:endParaRPr lang="da-DK" dirty="0">
              <a:solidFill>
                <a:srgbClr val="001965"/>
              </a:solidFill>
            </a:endParaRPr>
          </a:p>
        </p:txBody>
      </p:sp>
      <p:sp>
        <p:nvSpPr>
          <p:cNvPr id="4" name="Footer Placeholder 3"/>
          <p:cNvSpPr>
            <a:spLocks noGrp="1"/>
          </p:cNvSpPr>
          <p:nvPr>
            <p:ph type="ftr" sz="quarter" idx="15"/>
          </p:nvPr>
        </p:nvSpPr>
        <p:spPr>
          <a:xfrm>
            <a:off x="422400" y="6086400"/>
            <a:ext cx="11179200" cy="523200"/>
          </a:xfrm>
          <a:prstGeom prst="rect">
            <a:avLst/>
          </a:prstGeom>
        </p:spPr>
        <p:txBody>
          <a:bodyPr/>
          <a:lstStyle/>
          <a:p>
            <a:endParaRPr lang="en-GB" dirty="0"/>
          </a:p>
        </p:txBody>
      </p:sp>
      <p:sp>
        <p:nvSpPr>
          <p:cNvPr id="5" name="Slide Number Placeholder 4"/>
          <p:cNvSpPr>
            <a:spLocks noGrp="1"/>
          </p:cNvSpPr>
          <p:nvPr>
            <p:ph type="sldNum" sz="quarter" idx="16"/>
          </p:nvPr>
        </p:nvSpPr>
        <p:spPr>
          <a:xfrm>
            <a:off x="10161600" y="64800"/>
            <a:ext cx="1440000" cy="143629"/>
          </a:xfrm>
          <a:prstGeom prst="rect">
            <a:avLst/>
          </a:prstGeom>
        </p:spPr>
        <p:txBody>
          <a:bodyPr/>
          <a:lstStyle/>
          <a:p>
            <a:r>
              <a:rPr lang="en-GB">
                <a:solidFill>
                  <a:srgbClr val="001965"/>
                </a:solidFill>
              </a:rPr>
              <a:t>Slide no </a:t>
            </a:r>
            <a:fld id="{55DA1A73-5B16-4430-804B-35A4A2D71273}" type="slidenum">
              <a:rPr lang="en-GB" smtClean="0">
                <a:solidFill>
                  <a:srgbClr val="001965"/>
                </a:solidFill>
              </a:rPr>
              <a:pPr/>
              <a:t>‹#›</a:t>
            </a:fld>
            <a:endParaRPr lang="en-GB" dirty="0">
              <a:solidFill>
                <a:srgbClr val="001965"/>
              </a:solidFill>
            </a:endParaRPr>
          </a:p>
        </p:txBody>
      </p:sp>
    </p:spTree>
    <p:extLst>
      <p:ext uri="{BB962C8B-B14F-4D97-AF65-F5344CB8AC3E}">
        <p14:creationId xmlns:p14="http://schemas.microsoft.com/office/powerpoint/2010/main" val="236703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73"/>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204B6D-8144-4F42-82B9-D43EFB7DD05A}"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726660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C1398BE7-5B78-41C6-B602-72434BBFCFD2}" type="slidenum">
              <a:rPr lang="en-GB" smtClean="0"/>
              <a:pPr>
                <a:defRPr/>
              </a:pPr>
              <a:t>‹#›</a:t>
            </a:fld>
            <a:endParaRPr lang="en-GB" dirty="0"/>
          </a:p>
        </p:txBody>
      </p:sp>
      <p:sp>
        <p:nvSpPr>
          <p:cNvPr id="4" name="Footer Placeholder 3"/>
          <p:cNvSpPr>
            <a:spLocks noGrp="1"/>
          </p:cNvSpPr>
          <p:nvPr>
            <p:ph type="ftr" sz="quarter" idx="11"/>
          </p:nvPr>
        </p:nvSpPr>
        <p:spPr/>
        <p:txBody>
          <a:bodyPr/>
          <a:lstStyle/>
          <a:p>
            <a:pPr>
              <a:defRPr/>
            </a:pPr>
            <a:endParaRPr lang="en-GB" dirty="0">
              <a:solidFill>
                <a:srgbClr val="82786F"/>
              </a:solidFill>
            </a:endParaRPr>
          </a:p>
        </p:txBody>
      </p:sp>
      <p:sp>
        <p:nvSpPr>
          <p:cNvPr id="5" name="Date Placeholder 4"/>
          <p:cNvSpPr>
            <a:spLocks noGrp="1"/>
          </p:cNvSpPr>
          <p:nvPr>
            <p:ph type="dt" sz="half" idx="12"/>
          </p:nvPr>
        </p:nvSpPr>
        <p:spPr/>
        <p:txBody>
          <a:bodyPr/>
          <a:lstStyle/>
          <a:p>
            <a:pPr>
              <a:defRPr/>
            </a:pPr>
            <a:endParaRPr lang="en-GB" dirty="0"/>
          </a:p>
        </p:txBody>
      </p:sp>
      <p:sp>
        <p:nvSpPr>
          <p:cNvPr id="6" name="Rectangle 3"/>
          <p:cNvSpPr>
            <a:spLocks noGrp="1" noChangeArrowheads="1"/>
          </p:cNvSpPr>
          <p:nvPr>
            <p:ph type="subTitle" idx="14" hasCustomPrompt="1"/>
          </p:nvPr>
        </p:nvSpPr>
        <p:spPr>
          <a:xfrm>
            <a:off x="422400" y="1209112"/>
            <a:ext cx="11347200" cy="266301"/>
          </a:xfrm>
          <a:extLst>
            <a:ext uri="{909E8E84-426E-40DD-AFC4-6F175D3DCCD1}">
              <a14:hiddenFill xmlns:a14="http://schemas.microsoft.com/office/drawing/2010/main">
                <a:solidFill>
                  <a:schemeClr val="accent1"/>
                </a:solidFill>
              </a14:hiddenFill>
            </a:ext>
          </a:extLst>
        </p:spPr>
        <p:txBody>
          <a:bodyPr wrap="none" lIns="17999" anchor="ctr"/>
          <a:lstStyle>
            <a:lvl1pPr marL="0" indent="0" algn="l">
              <a:buFontTx/>
              <a:buNone/>
              <a:defRPr sz="1867" baseline="0">
                <a:solidFill>
                  <a:srgbClr val="009FDA"/>
                </a:solidFill>
              </a:defRPr>
            </a:lvl1pPr>
          </a:lstStyle>
          <a:p>
            <a:pPr lvl="0"/>
            <a:r>
              <a:rPr lang="en-US" noProof="0" dirty="0"/>
              <a:t>CLICK TO EDIT MASTER SUBTITLE STYLE</a:t>
            </a:r>
            <a:endParaRPr lang="en-GB" noProof="0" dirty="0"/>
          </a:p>
        </p:txBody>
      </p:sp>
      <p:sp>
        <p:nvSpPr>
          <p:cNvPr id="7" name="Text Placeholder 10"/>
          <p:cNvSpPr>
            <a:spLocks noGrp="1"/>
          </p:cNvSpPr>
          <p:nvPr>
            <p:ph type="body" sz="quarter" idx="18"/>
          </p:nvPr>
        </p:nvSpPr>
        <p:spPr>
          <a:xfrm>
            <a:off x="424268" y="6301358"/>
            <a:ext cx="11345333" cy="391583"/>
          </a:xfrm>
        </p:spPr>
        <p:txBody>
          <a:bodyPr anchor="b"/>
          <a:lstStyle>
            <a:lvl1pPr marL="0" indent="0">
              <a:spcBef>
                <a:spcPts val="0"/>
              </a:spcBef>
              <a:spcAft>
                <a:spcPts val="0"/>
              </a:spcAft>
              <a:buNone/>
              <a:defRPr sz="800">
                <a:solidFill>
                  <a:srgbClr val="82786F"/>
                </a:solidFill>
              </a:defRPr>
            </a:lvl1pPr>
            <a:lvl2pPr marL="353378" indent="0">
              <a:buNone/>
              <a:defRPr sz="1200"/>
            </a:lvl2pPr>
            <a:lvl3pPr marL="715199" indent="0">
              <a:buNone/>
              <a:defRPr sz="1200"/>
            </a:lvl3pPr>
            <a:lvl4pPr marL="1077037" indent="0">
              <a:buNone/>
              <a:defRPr sz="1200"/>
            </a:lvl4pPr>
            <a:lvl5pPr marL="1430399" indent="0">
              <a:buNone/>
              <a:defRPr sz="1200"/>
            </a:lvl5pPr>
          </a:lstStyle>
          <a:p>
            <a:pPr lvl="0"/>
            <a:r>
              <a:rPr lang="en-US"/>
              <a:t>Click to edit Master text styles</a:t>
            </a:r>
          </a:p>
        </p:txBody>
      </p:sp>
    </p:spTree>
    <p:extLst>
      <p:ext uri="{BB962C8B-B14F-4D97-AF65-F5344CB8AC3E}">
        <p14:creationId xmlns:p14="http://schemas.microsoft.com/office/powerpoint/2010/main" val="396669985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32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9F29F20C-ED07-4E43-BF52-584BEE95E550}"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82786F"/>
              </a:solidFill>
            </a:endParaRPr>
          </a:p>
        </p:txBody>
      </p:sp>
      <p:sp>
        <p:nvSpPr>
          <p:cNvPr id="7" name="Rectangle 81"/>
          <p:cNvSpPr>
            <a:spLocks noGrp="1" noChangeArrowheads="1"/>
          </p:cNvSpPr>
          <p:nvPr>
            <p:ph type="dt" sz="half" idx="12"/>
          </p:nvPr>
        </p:nvSpPr>
        <p:spPr>
          <a:ln/>
        </p:spPr>
        <p:txBody>
          <a:bodyPr/>
          <a:lstStyle>
            <a:lvl1pPr>
              <a:defRPr/>
            </a:lvl1pPr>
          </a:lstStyle>
          <a:p>
            <a:pPr>
              <a:defRPr/>
            </a:pPr>
            <a:endParaRPr lang="en-GB" dirty="0">
              <a:solidFill>
                <a:srgbClr val="82786F"/>
              </a:solidFill>
            </a:endParaRPr>
          </a:p>
        </p:txBody>
      </p:sp>
      <p:sp>
        <p:nvSpPr>
          <p:cNvPr id="8" name="Text Placeholder 10"/>
          <p:cNvSpPr>
            <a:spLocks noGrp="1"/>
          </p:cNvSpPr>
          <p:nvPr>
            <p:ph type="body" sz="quarter" idx="18"/>
          </p:nvPr>
        </p:nvSpPr>
        <p:spPr>
          <a:xfrm>
            <a:off x="424270" y="6167509"/>
            <a:ext cx="11345333" cy="391583"/>
          </a:xfrm>
        </p:spPr>
        <p:txBody>
          <a:bodyPr anchor="b"/>
          <a:lstStyle>
            <a:lvl1pPr marL="0" indent="0">
              <a:spcBef>
                <a:spcPts val="0"/>
              </a:spcBef>
              <a:spcAft>
                <a:spcPts val="0"/>
              </a:spcAft>
              <a:buNone/>
              <a:defRPr sz="800">
                <a:solidFill>
                  <a:srgbClr val="82786F"/>
                </a:solidFill>
              </a:defRPr>
            </a:lvl1pPr>
            <a:lvl2pPr marL="353463" indent="0">
              <a:buNone/>
              <a:defRPr sz="1200"/>
            </a:lvl2pPr>
            <a:lvl3pPr marL="715393" indent="0">
              <a:buNone/>
              <a:defRPr sz="1200"/>
            </a:lvl3pPr>
            <a:lvl4pPr marL="1077324" indent="0">
              <a:buNone/>
              <a:defRPr sz="1200"/>
            </a:lvl4pPr>
            <a:lvl5pPr marL="1430787" indent="0">
              <a:buNone/>
              <a:defRPr sz="1200"/>
            </a:lvl5pPr>
          </a:lstStyle>
          <a:p>
            <a:pPr lvl="0"/>
            <a:r>
              <a:rPr lang="en-US"/>
              <a:t>Click to edit Master text styles</a:t>
            </a:r>
          </a:p>
        </p:txBody>
      </p:sp>
    </p:spTree>
    <p:extLst>
      <p:ext uri="{BB962C8B-B14F-4D97-AF65-F5344CB8AC3E}">
        <p14:creationId xmlns:p14="http://schemas.microsoft.com/office/powerpoint/2010/main" val="132917868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19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6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422400" y="687228"/>
            <a:ext cx="11347200" cy="521883"/>
          </a:xfrm>
        </p:spPr>
        <p:txBody>
          <a:bodyPr/>
          <a:lstStyle>
            <a:lvl1pPr>
              <a:defRPr sz="3200"/>
            </a:lvl1pPr>
          </a:lstStyle>
          <a:p>
            <a:r>
              <a:rPr lang="en-US" noProof="0"/>
              <a:t>Click to edit Master title style</a:t>
            </a:r>
            <a:endParaRPr lang="en-GB" noProof="0" dirty="0"/>
          </a:p>
        </p:txBody>
      </p:sp>
      <p:sp>
        <p:nvSpPr>
          <p:cNvPr id="5" name="Rectangle 23"/>
          <p:cNvSpPr>
            <a:spLocks noGrp="1" noChangeArrowheads="1"/>
          </p:cNvSpPr>
          <p:nvPr>
            <p:ph type="sldNum" sz="quarter" idx="11"/>
          </p:nvPr>
        </p:nvSpPr>
        <p:spPr>
          <a:ln/>
        </p:spPr>
        <p:txBody>
          <a:bodyPr/>
          <a:lstStyle>
            <a:lvl1pPr>
              <a:defRPr/>
            </a:lvl1pPr>
          </a:lstStyle>
          <a:p>
            <a:pPr>
              <a:defRPr/>
            </a:pPr>
            <a:fld id="{40278567-A873-41F2-87A2-C576C3A686A3}" type="slidenum">
              <a:rPr lang="en-GB"/>
              <a:pPr>
                <a:defRPr/>
              </a:pPr>
              <a:t>‹#›</a:t>
            </a:fld>
            <a:endParaRPr lang="en-GB" dirty="0"/>
          </a:p>
        </p:txBody>
      </p:sp>
      <p:sp>
        <p:nvSpPr>
          <p:cNvPr id="6" name="Rectangle 5"/>
          <p:cNvSpPr>
            <a:spLocks noGrp="1" noChangeArrowheads="1"/>
          </p:cNvSpPr>
          <p:nvPr>
            <p:ph type="ftr" sz="quarter" idx="12"/>
          </p:nvPr>
        </p:nvSpPr>
        <p:spPr>
          <a:ln/>
        </p:spPr>
        <p:txBody>
          <a:bodyPr/>
          <a:lstStyle>
            <a:lvl1pPr>
              <a:defRPr/>
            </a:lvl1pPr>
          </a:lstStyle>
          <a:p>
            <a:pPr>
              <a:defRPr/>
            </a:pPr>
            <a:endParaRPr lang="en-GB" dirty="0"/>
          </a:p>
        </p:txBody>
      </p:sp>
      <p:sp>
        <p:nvSpPr>
          <p:cNvPr id="7" name="Rectangle 81"/>
          <p:cNvSpPr>
            <a:spLocks noGrp="1" noChangeArrowheads="1"/>
          </p:cNvSpPr>
          <p:nvPr>
            <p:ph type="dt" sz="half" idx="13"/>
          </p:nvPr>
        </p:nvSpPr>
        <p:spPr>
          <a:ln/>
        </p:spPr>
        <p:txBody>
          <a:bodyPr/>
          <a:lstStyle>
            <a:lvl1pPr>
              <a:defRPr/>
            </a:lvl1pPr>
          </a:lstStyle>
          <a:p>
            <a:pPr>
              <a:defRPr/>
            </a:pPr>
            <a:endParaRPr lang="en-GB" dirty="0"/>
          </a:p>
        </p:txBody>
      </p:sp>
      <p:sp>
        <p:nvSpPr>
          <p:cNvPr id="8" name="Text Placeholder 10"/>
          <p:cNvSpPr>
            <a:spLocks noGrp="1"/>
          </p:cNvSpPr>
          <p:nvPr>
            <p:ph type="body" sz="quarter" idx="18"/>
          </p:nvPr>
        </p:nvSpPr>
        <p:spPr>
          <a:xfrm>
            <a:off x="424267" y="6189561"/>
            <a:ext cx="11345333" cy="391583"/>
          </a:xfrm>
        </p:spPr>
        <p:txBody>
          <a:bodyPr anchor="b"/>
          <a:lstStyle>
            <a:lvl1pPr marL="0" indent="0">
              <a:spcBef>
                <a:spcPts val="0"/>
              </a:spcBef>
              <a:spcAft>
                <a:spcPts val="0"/>
              </a:spcAft>
              <a:buNone/>
              <a:defRPr sz="800">
                <a:solidFill>
                  <a:srgbClr val="82786F"/>
                </a:solidFill>
              </a:defRPr>
            </a:lvl1pPr>
            <a:lvl2pPr marL="353423" indent="0">
              <a:buNone/>
              <a:defRPr sz="1200"/>
            </a:lvl2pPr>
            <a:lvl3pPr marL="715311" indent="0">
              <a:buNone/>
              <a:defRPr sz="1200"/>
            </a:lvl3pPr>
            <a:lvl4pPr marL="1077200" indent="0">
              <a:buNone/>
              <a:defRPr sz="1200"/>
            </a:lvl4pPr>
            <a:lvl5pPr marL="1430623" indent="0">
              <a:buNone/>
              <a:defRPr sz="1200"/>
            </a:lvl5pPr>
          </a:lstStyle>
          <a:p>
            <a:pPr lvl="0"/>
            <a:r>
              <a:rPr lang="en-US" dirty="0"/>
              <a:t>Click to edit Master text styles</a:t>
            </a:r>
          </a:p>
        </p:txBody>
      </p:sp>
    </p:spTree>
    <p:extLst>
      <p:ext uri="{BB962C8B-B14F-4D97-AF65-F5344CB8AC3E}">
        <p14:creationId xmlns:p14="http://schemas.microsoft.com/office/powerpoint/2010/main" val="262292002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4"/>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8"/>
            <a:ext cx="11347200" cy="521883"/>
          </a:xfrm>
        </p:spPr>
        <p:txBody>
          <a:bodyPr/>
          <a:lstStyle>
            <a:lvl1pPr>
              <a:defRPr sz="32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CBE9FAB3-31B1-409E-92E4-4C0885D0CD84}"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1"/>
          <p:cNvSpPr>
            <a:spLocks noGrp="1" noChangeArrowheads="1"/>
          </p:cNvSpPr>
          <p:nvPr>
            <p:ph type="dt" sz="half" idx="12"/>
          </p:nvPr>
        </p:nvSpPr>
        <p:spPr>
          <a:ln/>
        </p:spPr>
        <p:txBody>
          <a:bodyPr/>
          <a:lstStyle>
            <a:lvl1pPr>
              <a:defRPr/>
            </a:lvl1pPr>
          </a:lstStyle>
          <a:p>
            <a:pPr>
              <a:defRPr/>
            </a:pPr>
            <a:endParaRPr lang="en-GB" dirty="0"/>
          </a:p>
        </p:txBody>
      </p:sp>
      <p:sp>
        <p:nvSpPr>
          <p:cNvPr id="9" name="Text Placeholder 10"/>
          <p:cNvSpPr>
            <a:spLocks noGrp="1"/>
          </p:cNvSpPr>
          <p:nvPr>
            <p:ph type="body" sz="quarter" idx="18"/>
          </p:nvPr>
        </p:nvSpPr>
        <p:spPr>
          <a:xfrm>
            <a:off x="424267" y="6189561"/>
            <a:ext cx="11345333" cy="391583"/>
          </a:xfrm>
        </p:spPr>
        <p:txBody>
          <a:bodyPr anchor="b"/>
          <a:lstStyle>
            <a:lvl1pPr marL="0" indent="0">
              <a:spcBef>
                <a:spcPts val="0"/>
              </a:spcBef>
              <a:spcAft>
                <a:spcPts val="0"/>
              </a:spcAft>
              <a:buNone/>
              <a:defRPr sz="800">
                <a:solidFill>
                  <a:srgbClr val="82786F"/>
                </a:solidFill>
              </a:defRPr>
            </a:lvl1pPr>
            <a:lvl2pPr marL="353423" indent="0">
              <a:buNone/>
              <a:defRPr sz="1200"/>
            </a:lvl2pPr>
            <a:lvl3pPr marL="715311" indent="0">
              <a:buNone/>
              <a:defRPr sz="1200"/>
            </a:lvl3pPr>
            <a:lvl4pPr marL="1077200" indent="0">
              <a:buNone/>
              <a:defRPr sz="1200"/>
            </a:lvl4pPr>
            <a:lvl5pPr marL="1430623" indent="0">
              <a:buNone/>
              <a:defRPr sz="1200"/>
            </a:lvl5pPr>
          </a:lstStyle>
          <a:p>
            <a:pPr lvl="0"/>
            <a:r>
              <a:rPr lang="en-US" dirty="0"/>
              <a:t>Click to edit Master text styles</a:t>
            </a:r>
          </a:p>
        </p:txBody>
      </p:sp>
    </p:spTree>
    <p:extLst>
      <p:ext uri="{BB962C8B-B14F-4D97-AF65-F5344CB8AC3E}">
        <p14:creationId xmlns:p14="http://schemas.microsoft.com/office/powerpoint/2010/main" val="359423032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5_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422400" y="1209112"/>
            <a:ext cx="11347200" cy="266301"/>
          </a:xfrm>
          <a:extLst>
            <a:ext uri="{909E8E84-426E-40DD-AFC4-6F175D3DCCD1}">
              <a14:hiddenFill xmlns:a14="http://schemas.microsoft.com/office/drawing/2010/main">
                <a:solidFill>
                  <a:schemeClr val="accent1"/>
                </a:solidFill>
              </a14:hiddenFill>
            </a:ext>
          </a:extLst>
        </p:spPr>
        <p:txBody>
          <a:bodyPr wrap="none" lIns="18000" anchor="ctr" anchorCtr="0"/>
          <a:lstStyle>
            <a:lvl1pPr marL="0" indent="0" algn="l">
              <a:buFontTx/>
              <a:buNone/>
              <a:defRPr sz="1467" baseline="0"/>
            </a:lvl1pPr>
          </a:lstStyle>
          <a:p>
            <a:pPr lvl="0"/>
            <a:r>
              <a:rPr lang="en-GB" noProof="0" dirty="0"/>
              <a:t>Insert subtitle</a:t>
            </a:r>
          </a:p>
        </p:txBody>
      </p:sp>
      <p:sp>
        <p:nvSpPr>
          <p:cNvPr id="13" name="Title 1"/>
          <p:cNvSpPr>
            <a:spLocks noGrp="1"/>
          </p:cNvSpPr>
          <p:nvPr>
            <p:ph type="title"/>
          </p:nvPr>
        </p:nvSpPr>
        <p:spPr>
          <a:xfrm>
            <a:off x="422400" y="687229"/>
            <a:ext cx="11347200" cy="521883"/>
          </a:xfrm>
        </p:spPr>
        <p:txBody>
          <a:bodyPr anchor="ctr" anchorCtr="0"/>
          <a:lstStyle>
            <a:lvl1pPr>
              <a:defRPr sz="3200"/>
            </a:lvl1pPr>
          </a:lstStyle>
          <a:p>
            <a:r>
              <a:rPr lang="en-US" noProof="0"/>
              <a:t>Click to edit Master title style</a:t>
            </a:r>
            <a:endParaRPr lang="en-GB" noProof="0" dirty="0"/>
          </a:p>
        </p:txBody>
      </p:sp>
      <p:sp>
        <p:nvSpPr>
          <p:cNvPr id="9"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Box 4"/>
          <p:cNvSpPr txBox="1"/>
          <p:nvPr userDrawn="1"/>
        </p:nvSpPr>
        <p:spPr>
          <a:xfrm>
            <a:off x="0" y="6604314"/>
            <a:ext cx="12192000" cy="256545"/>
          </a:xfrm>
          <a:prstGeom prst="rect">
            <a:avLst/>
          </a:prstGeom>
          <a:noFill/>
        </p:spPr>
        <p:txBody>
          <a:bodyPr wrap="square" rtlCol="0" anchor="b">
            <a:spAutoFit/>
          </a:bodyPr>
          <a:lstStyle/>
          <a:p>
            <a:endParaRPr lang="en-US" sz="1067" dirty="0">
              <a:solidFill>
                <a:srgbClr val="82786F"/>
              </a:solidFill>
            </a:endParaRPr>
          </a:p>
        </p:txBody>
      </p:sp>
      <p:sp>
        <p:nvSpPr>
          <p:cNvPr id="6" name="TextBox 5"/>
          <p:cNvSpPr txBox="1"/>
          <p:nvPr userDrawn="1"/>
        </p:nvSpPr>
        <p:spPr>
          <a:xfrm>
            <a:off x="422400" y="6317054"/>
            <a:ext cx="11347200" cy="256545"/>
          </a:xfrm>
          <a:prstGeom prst="rect">
            <a:avLst/>
          </a:prstGeom>
          <a:noFill/>
        </p:spPr>
        <p:txBody>
          <a:bodyPr wrap="square" rtlCol="0" anchor="b">
            <a:spAutoFit/>
          </a:bodyPr>
          <a:lstStyle/>
          <a:p>
            <a:endParaRPr lang="en-US" sz="1067" dirty="0">
              <a:solidFill>
                <a:srgbClr val="82786F"/>
              </a:solidFill>
            </a:endParaRPr>
          </a:p>
        </p:txBody>
      </p:sp>
    </p:spTree>
    <p:extLst>
      <p:ext uri="{BB962C8B-B14F-4D97-AF65-F5344CB8AC3E}">
        <p14:creationId xmlns:p14="http://schemas.microsoft.com/office/powerpoint/2010/main" val="2645343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7"/>
            <a:ext cx="11347200" cy="521883"/>
          </a:xfrm>
        </p:spPr>
        <p:txBody>
          <a:bodyPr anchor="ctr" anchorCtr="0"/>
          <a:lstStyle>
            <a:lvl1pPr>
              <a:defRPr sz="32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5563942" y="138543"/>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endParaRPr lang="en-GB" dirty="0">
              <a:solidFill>
                <a:srgbClr val="82786F"/>
              </a:solidFill>
            </a:endParaRPr>
          </a:p>
        </p:txBody>
      </p:sp>
      <p:sp>
        <p:nvSpPr>
          <p:cNvPr id="8" name="Rectangle 81"/>
          <p:cNvSpPr>
            <a:spLocks noGrp="1" noChangeArrowheads="1"/>
          </p:cNvSpPr>
          <p:nvPr>
            <p:ph type="dt" sz="half" idx="2"/>
          </p:nvPr>
        </p:nvSpPr>
        <p:spPr bwMode="auto">
          <a:xfrm>
            <a:off x="9582871" y="138543"/>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11353096" y="140067"/>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88" eaLnBrk="1" hangingPunct="1">
              <a:defRPr sz="8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91663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Normal 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22400" y="687228"/>
            <a:ext cx="11347200" cy="521883"/>
          </a:xfrm>
        </p:spPr>
        <p:txBody>
          <a:bodyPr/>
          <a:lstStyle>
            <a:lvl1pPr>
              <a:defRPr sz="2400"/>
            </a:lvl1pPr>
          </a:lstStyle>
          <a:p>
            <a:r>
              <a:rPr lang="en-US" noProof="0" dirty="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12202F81-C7AE-4B0F-8524-15009EC4F166}"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82786F"/>
              </a:solidFill>
            </a:endParaRPr>
          </a:p>
        </p:txBody>
      </p:sp>
      <p:sp>
        <p:nvSpPr>
          <p:cNvPr id="7" name="Rectangle 81"/>
          <p:cNvSpPr>
            <a:spLocks noGrp="1" noChangeArrowheads="1"/>
          </p:cNvSpPr>
          <p:nvPr>
            <p:ph type="dt" sz="half" idx="12"/>
          </p:nvPr>
        </p:nvSpPr>
        <p:spPr>
          <a:ln/>
        </p:spPr>
        <p:txBody>
          <a:bodyPr/>
          <a:lstStyle>
            <a:lvl1pPr>
              <a:defRPr/>
            </a:lvl1pPr>
          </a:lstStyle>
          <a:p>
            <a:pPr>
              <a:defRPr/>
            </a:pPr>
            <a:endParaRPr lang="en-GB" dirty="0">
              <a:solidFill>
                <a:srgbClr val="82786F"/>
              </a:solidFill>
            </a:endParaRPr>
          </a:p>
        </p:txBody>
      </p:sp>
      <p:sp>
        <p:nvSpPr>
          <p:cNvPr id="8" name="Text Placeholder 10"/>
          <p:cNvSpPr>
            <a:spLocks noGrp="1"/>
          </p:cNvSpPr>
          <p:nvPr>
            <p:ph type="body" sz="quarter" idx="18"/>
          </p:nvPr>
        </p:nvSpPr>
        <p:spPr>
          <a:xfrm>
            <a:off x="423335" y="5985835"/>
            <a:ext cx="11345333" cy="39158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b" anchorCtr="0" compatLnSpc="1">
            <a:prstTxWarp prst="textNoShape">
              <a:avLst/>
            </a:prstTxWarp>
          </a:bodyPr>
          <a:lstStyle>
            <a:lvl1pPr>
              <a:spcAft>
                <a:spcPts val="0"/>
              </a:spcAft>
              <a:defRPr lang="en-US" sz="1000" dirty="0" smtClean="0">
                <a:solidFill>
                  <a:schemeClr val="accent3"/>
                </a:solidFill>
              </a:defRPr>
            </a:lvl1pPr>
          </a:lstStyle>
          <a:p>
            <a:pPr marL="0" lvl="0" indent="0">
              <a:spcBef>
                <a:spcPts val="0"/>
              </a:spcBef>
              <a:spcAft>
                <a:spcPts val="0"/>
              </a:spcAft>
              <a:buNone/>
            </a:pPr>
            <a:r>
              <a:rPr lang="en-US" dirty="0"/>
              <a:t>Click to edit Master text styles</a:t>
            </a:r>
          </a:p>
        </p:txBody>
      </p:sp>
    </p:spTree>
    <p:extLst>
      <p:ext uri="{BB962C8B-B14F-4D97-AF65-F5344CB8AC3E}">
        <p14:creationId xmlns:p14="http://schemas.microsoft.com/office/powerpoint/2010/main" val="27614015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D0D7441-D7A3-4639-BFCA-9211AD268220}"/>
              </a:ext>
            </a:extLst>
          </p:cNvPr>
          <p:cNvSpPr>
            <a:spLocks noGrp="1"/>
          </p:cNvSpPr>
          <p:nvPr>
            <p:ph type="ftr" sz="quarter" idx="10"/>
          </p:nvPr>
        </p:nvSpPr>
        <p:spPr/>
        <p:txBody>
          <a:bodyPr/>
          <a:lstStyle/>
          <a:p>
            <a:pPr>
              <a:defRPr/>
            </a:pPr>
            <a:r>
              <a:rPr lang="en-US"/>
              <a:t>PIONEER 1 &amp; 5 Breakout │ PIONEER GRM EU v1.0 Final 20181107</a:t>
            </a:r>
            <a:endParaRPr lang="en-GB" dirty="0"/>
          </a:p>
        </p:txBody>
      </p:sp>
      <p:sp>
        <p:nvSpPr>
          <p:cNvPr id="51" name="Text Placeholder 2">
            <a:extLst>
              <a:ext uri="{FF2B5EF4-FFF2-40B4-BE49-F238E27FC236}">
                <a16:creationId xmlns:a16="http://schemas.microsoft.com/office/drawing/2014/main" id="{ED9B9000-FF4A-4187-9B1C-E4A0345C81B7}"/>
              </a:ext>
            </a:extLst>
          </p:cNvPr>
          <p:cNvSpPr>
            <a:spLocks noGrp="1"/>
          </p:cNvSpPr>
          <p:nvPr>
            <p:ph type="body" sz="quarter" idx="11" hasCustomPrompt="1"/>
          </p:nvPr>
        </p:nvSpPr>
        <p:spPr>
          <a:xfrm>
            <a:off x="423357" y="6019899"/>
            <a:ext cx="11355324" cy="582431"/>
          </a:xfrm>
        </p:spPr>
        <p:txBody>
          <a:bodyPr anchor="b">
            <a:noAutofit/>
          </a:bodyPr>
          <a:lstStyle>
            <a:lvl1pPr marL="0" indent="0">
              <a:buNone/>
              <a:defRPr sz="1067">
                <a:solidFill>
                  <a:srgbClr val="AEA79F"/>
                </a:solidFill>
              </a:defRPr>
            </a:lvl1pPr>
            <a:lvl2pPr>
              <a:defRPr sz="1067">
                <a:solidFill>
                  <a:srgbClr val="82786F"/>
                </a:solidFill>
              </a:defRPr>
            </a:lvl2pPr>
            <a:lvl3pPr>
              <a:defRPr sz="1067">
                <a:solidFill>
                  <a:srgbClr val="82786F"/>
                </a:solidFill>
              </a:defRPr>
            </a:lvl3pPr>
            <a:lvl4pPr>
              <a:defRPr sz="1067">
                <a:solidFill>
                  <a:srgbClr val="82786F"/>
                </a:solidFill>
              </a:defRPr>
            </a:lvl4pPr>
            <a:lvl5pPr>
              <a:defRPr sz="1067">
                <a:solidFill>
                  <a:srgbClr val="82786F"/>
                </a:solidFill>
              </a:defRPr>
            </a:lvl5pPr>
          </a:lstStyle>
          <a:p>
            <a:pPr lvl="0"/>
            <a:r>
              <a:rPr lang="en-US" dirty="0"/>
              <a:t>Reference</a:t>
            </a:r>
          </a:p>
        </p:txBody>
      </p:sp>
      <p:sp>
        <p:nvSpPr>
          <p:cNvPr id="9" name="Title 1">
            <a:extLst>
              <a:ext uri="{FF2B5EF4-FFF2-40B4-BE49-F238E27FC236}">
                <a16:creationId xmlns:a16="http://schemas.microsoft.com/office/drawing/2014/main" id="{3877C84B-5585-41D3-B139-1C826FE5E7BC}"/>
              </a:ext>
            </a:extLst>
          </p:cNvPr>
          <p:cNvSpPr>
            <a:spLocks noGrp="1"/>
          </p:cNvSpPr>
          <p:nvPr>
            <p:ph type="title"/>
          </p:nvPr>
        </p:nvSpPr>
        <p:spPr>
          <a:xfrm>
            <a:off x="423357" y="638141"/>
            <a:ext cx="11355323" cy="521883"/>
          </a:xfrm>
        </p:spPr>
        <p:txBody>
          <a:bodyPr anchor="ctr" anchorCtr="0"/>
          <a:lstStyle>
            <a:lvl1pPr>
              <a:defRPr sz="32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2768723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5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3200"/>
            </a:lvl1pPr>
          </a:lstStyle>
          <a:p>
            <a:r>
              <a:rPr lang="en-US" noProof="0" dirty="0"/>
              <a:t>Click to edit Master title style</a:t>
            </a:r>
            <a:endParaRPr lang="en-GB" noProof="0" dirty="0"/>
          </a:p>
        </p:txBody>
      </p:sp>
      <p:sp>
        <p:nvSpPr>
          <p:cNvPr id="9" name="Text Placeholder 10"/>
          <p:cNvSpPr>
            <a:spLocks noGrp="1"/>
          </p:cNvSpPr>
          <p:nvPr>
            <p:ph type="body" sz="quarter" idx="18"/>
          </p:nvPr>
        </p:nvSpPr>
        <p:spPr>
          <a:xfrm>
            <a:off x="424268" y="6301322"/>
            <a:ext cx="11345333" cy="391583"/>
          </a:xfrm>
        </p:spPr>
        <p:txBody>
          <a:bodyPr anchor="b"/>
          <a:lstStyle>
            <a:lvl1pPr marL="0" indent="0">
              <a:spcBef>
                <a:spcPts val="0"/>
              </a:spcBef>
              <a:spcAft>
                <a:spcPts val="0"/>
              </a:spcAft>
              <a:buNone/>
              <a:defRPr sz="800">
                <a:solidFill>
                  <a:srgbClr val="82786F"/>
                </a:solidFill>
              </a:defRPr>
            </a:lvl1pPr>
            <a:lvl2pPr marL="353450" indent="0">
              <a:buNone/>
              <a:defRPr sz="1200"/>
            </a:lvl2pPr>
            <a:lvl3pPr marL="715361" indent="0">
              <a:buNone/>
              <a:defRPr sz="1200"/>
            </a:lvl3pPr>
            <a:lvl4pPr marL="1077277" indent="0">
              <a:buNone/>
              <a:defRPr sz="1200"/>
            </a:lvl4pPr>
            <a:lvl5pPr marL="1430723" indent="0">
              <a:buNone/>
              <a:defRPr sz="1200"/>
            </a:lvl5pPr>
          </a:lstStyle>
          <a:p>
            <a:pPr lvl="0"/>
            <a:r>
              <a:rPr lang="en-US"/>
              <a:t>Click to edit Master text styles</a:t>
            </a:r>
          </a:p>
        </p:txBody>
      </p:sp>
    </p:spTree>
    <p:extLst>
      <p:ext uri="{BB962C8B-B14F-4D97-AF65-F5344CB8AC3E}">
        <p14:creationId xmlns:p14="http://schemas.microsoft.com/office/powerpoint/2010/main" val="17882224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422400" y="1209112"/>
            <a:ext cx="113472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600" cap="all" baseline="0">
                <a:solidFill>
                  <a:schemeClr val="accent1"/>
                </a:solidFill>
              </a:defRPr>
            </a:lvl1pPr>
          </a:lstStyle>
          <a:p>
            <a:pPr lvl="0"/>
            <a:r>
              <a:rPr lang="en-US" noProof="0"/>
              <a:t>Click to edit Master subtitle style</a:t>
            </a:r>
            <a:endParaRPr lang="en-GB" noProof="0" dirty="0"/>
          </a:p>
        </p:txBody>
      </p:sp>
      <p:sp>
        <p:nvSpPr>
          <p:cNvPr id="13" name="Title 1"/>
          <p:cNvSpPr>
            <a:spLocks noGrp="1"/>
          </p:cNvSpPr>
          <p:nvPr>
            <p:ph type="title"/>
          </p:nvPr>
        </p:nvSpPr>
        <p:spPr>
          <a:xfrm>
            <a:off x="422400" y="687229"/>
            <a:ext cx="11347200" cy="521883"/>
          </a:xfrm>
        </p:spPr>
        <p:txBody>
          <a:bodyPr/>
          <a:lstStyle>
            <a:lvl1pPr>
              <a:defRPr sz="3200"/>
            </a:lvl1pPr>
          </a:lstStyle>
          <a:p>
            <a:r>
              <a:rPr lang="en-US" noProof="0"/>
              <a:t>Click to edit Master title style</a:t>
            </a:r>
            <a:endParaRPr lang="en-GB" noProof="0" dirty="0"/>
          </a:p>
        </p:txBody>
      </p:sp>
      <p:sp>
        <p:nvSpPr>
          <p:cNvPr id="5" name="Rectangle 23">
            <a:extLst>
              <a:ext uri="{FF2B5EF4-FFF2-40B4-BE49-F238E27FC236}">
                <a16:creationId xmlns:a16="http://schemas.microsoft.com/office/drawing/2014/main" id="{1017C3E3-560A-4F7B-833B-15685A5325A1}"/>
              </a:ext>
            </a:extLst>
          </p:cNvPr>
          <p:cNvSpPr>
            <a:spLocks noGrp="1" noChangeArrowheads="1"/>
          </p:cNvSpPr>
          <p:nvPr>
            <p:ph type="sldNum" sz="quarter" idx="4"/>
          </p:nvPr>
        </p:nvSpPr>
        <p:spPr>
          <a:xfrm>
            <a:off x="11353801" y="139701"/>
            <a:ext cx="41486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en-GB" sz="800" b="0" smtClean="0">
                <a:solidFill>
                  <a:srgbClr val="82786F"/>
                </a:solidFill>
              </a:defRPr>
            </a:lvl1pPr>
          </a:lstStyle>
          <a:p>
            <a:pPr defTabSz="1171807">
              <a:spcBef>
                <a:spcPct val="0"/>
              </a:spcBef>
            </a:pPr>
            <a:fld id="{701EE2D5-78E7-4C77-89B2-D0214DAF2AAE}" type="slidenum">
              <a:rPr lang="en-US" smtClean="0"/>
              <a:pPr defTabSz="1171807">
                <a:spcBef>
                  <a:spcPct val="0"/>
                </a:spcBef>
              </a:pPr>
              <a:t>‹#›</a:t>
            </a:fld>
            <a:endParaRPr lang="en-US" dirty="0"/>
          </a:p>
        </p:txBody>
      </p:sp>
      <p:sp>
        <p:nvSpPr>
          <p:cNvPr id="6" name="Footer Placeholder 5">
            <a:extLst>
              <a:ext uri="{FF2B5EF4-FFF2-40B4-BE49-F238E27FC236}">
                <a16:creationId xmlns:a16="http://schemas.microsoft.com/office/drawing/2014/main" id="{71A4D0C8-BFCC-4233-956F-9A60C94932A6}"/>
              </a:ext>
            </a:extLst>
          </p:cNvPr>
          <p:cNvSpPr>
            <a:spLocks noGrp="1" noChangeArrowheads="1"/>
          </p:cNvSpPr>
          <p:nvPr>
            <p:ph type="ftr" sz="quarter" idx="3"/>
          </p:nvPr>
        </p:nvSpPr>
        <p:spPr>
          <a:xfrm>
            <a:off x="5564720" y="137585"/>
            <a:ext cx="3867149"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en-GB" sz="800" b="0" smtClean="0">
                <a:solidFill>
                  <a:srgbClr val="82786F"/>
                </a:solidFill>
              </a:defRPr>
            </a:lvl1pPr>
          </a:lstStyle>
          <a:p>
            <a:r>
              <a:rPr lang="en-US" dirty="0"/>
              <a:t>GLP-1 Global Advisory Board 2018</a:t>
            </a:r>
          </a:p>
        </p:txBody>
      </p:sp>
      <p:sp>
        <p:nvSpPr>
          <p:cNvPr id="10" name="Text Placeholder 10">
            <a:extLst>
              <a:ext uri="{FF2B5EF4-FFF2-40B4-BE49-F238E27FC236}">
                <a16:creationId xmlns:a16="http://schemas.microsoft.com/office/drawing/2014/main" id="{D6363EDC-8BA3-48F2-B48C-407E37E21F78}"/>
              </a:ext>
            </a:extLst>
          </p:cNvPr>
          <p:cNvSpPr>
            <a:spLocks noGrp="1"/>
          </p:cNvSpPr>
          <p:nvPr>
            <p:ph type="body" sz="quarter" idx="18"/>
          </p:nvPr>
        </p:nvSpPr>
        <p:spPr>
          <a:xfrm>
            <a:off x="1968786" y="6167514"/>
            <a:ext cx="8787271" cy="391583"/>
          </a:xfrm>
        </p:spPr>
        <p:txBody>
          <a:bodyPr anchor="b"/>
          <a:lstStyle>
            <a:lvl1pPr marL="0" indent="0">
              <a:spcBef>
                <a:spcPts val="0"/>
              </a:spcBef>
              <a:spcAft>
                <a:spcPts val="0"/>
              </a:spcAft>
              <a:buNone/>
              <a:defRPr sz="800">
                <a:solidFill>
                  <a:srgbClr val="82786F"/>
                </a:solidFill>
              </a:defRPr>
            </a:lvl1pPr>
            <a:lvl2pPr marL="353426" indent="0">
              <a:buNone/>
              <a:defRPr sz="1200"/>
            </a:lvl2pPr>
            <a:lvl3pPr marL="715307" indent="0">
              <a:buNone/>
              <a:defRPr sz="1200"/>
            </a:lvl3pPr>
            <a:lvl4pPr marL="1077197" indent="0">
              <a:buNone/>
              <a:defRPr sz="1200"/>
            </a:lvl4pPr>
            <a:lvl5pPr marL="1430615" indent="0">
              <a:buNone/>
              <a:defRPr sz="1200"/>
            </a:lvl5pPr>
          </a:lstStyle>
          <a:p>
            <a:pPr lvl="0"/>
            <a:r>
              <a:rPr lang="en-US"/>
              <a:t>Edit Master text styles</a:t>
            </a:r>
          </a:p>
        </p:txBody>
      </p:sp>
      <p:sp>
        <p:nvSpPr>
          <p:cNvPr id="7" name="Date Placeholder 5">
            <a:extLst>
              <a:ext uri="{FF2B5EF4-FFF2-40B4-BE49-F238E27FC236}">
                <a16:creationId xmlns:a16="http://schemas.microsoft.com/office/drawing/2014/main" id="{0BFEEF62-A9E1-402B-89FF-A5455D659D28}"/>
              </a:ext>
            </a:extLst>
          </p:cNvPr>
          <p:cNvSpPr>
            <a:spLocks noGrp="1"/>
          </p:cNvSpPr>
          <p:nvPr>
            <p:ph type="dt" sz="half" idx="12"/>
          </p:nvPr>
        </p:nvSpPr>
        <p:spPr>
          <a:xfrm>
            <a:off x="9582151" y="137585"/>
            <a:ext cx="1602316" cy="135467"/>
          </a:xfrm>
        </p:spPr>
        <p:txBody>
          <a:bodyPr/>
          <a:lstStyle/>
          <a:p>
            <a:pPr>
              <a:defRPr/>
            </a:pPr>
            <a:fld id="{819382EB-FB32-4EB0-B351-61448F0F0D92}" type="datetime3">
              <a:rPr lang="en-US" smtClean="0">
                <a:solidFill>
                  <a:srgbClr val="82786F"/>
                </a:solidFill>
              </a:rPr>
              <a:t>10 September 2021</a:t>
            </a:fld>
            <a:endParaRPr lang="en-GB" dirty="0">
              <a:solidFill>
                <a:srgbClr val="82786F"/>
              </a:solidFill>
            </a:endParaRPr>
          </a:p>
        </p:txBody>
      </p:sp>
    </p:spTree>
    <p:extLst>
      <p:ext uri="{BB962C8B-B14F-4D97-AF65-F5344CB8AC3E}">
        <p14:creationId xmlns:p14="http://schemas.microsoft.com/office/powerpoint/2010/main" val="14957240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1717A3-CE4F-4B58-A5AC-1BD8753A12B5}"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943280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2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22400" y="686400"/>
            <a:ext cx="11347200" cy="523200"/>
          </a:xfrm>
          <a:prstGeom prst="rect">
            <a:avLst/>
          </a:prstGeom>
        </p:spPr>
        <p:txBody>
          <a:bodyPr/>
          <a:lstStyle/>
          <a:p>
            <a:r>
              <a:rPr lang="en-US"/>
              <a:t>Click to edit Master title style</a:t>
            </a:r>
            <a:endParaRPr lang="en-GB" dirty="0"/>
          </a:p>
        </p:txBody>
      </p:sp>
      <p:sp>
        <p:nvSpPr>
          <p:cNvPr id="7" name="Content Placeholder 2"/>
          <p:cNvSpPr>
            <a:spLocks noGrp="1"/>
          </p:cNvSpPr>
          <p:nvPr>
            <p:ph idx="1"/>
          </p:nvPr>
        </p:nvSpPr>
        <p:spPr>
          <a:xfrm>
            <a:off x="422401" y="1555751"/>
            <a:ext cx="5462400" cy="4178300"/>
          </a:xfrm>
          <a:prstGeom prst="rect">
            <a:avLst/>
          </a:prstGeom>
        </p:spPr>
        <p:txBody>
          <a:bodyPr/>
          <a:lstStyle>
            <a:lvl1pPr>
              <a:buClrTx/>
              <a:defRPr>
                <a:solidFill>
                  <a:schemeClr val="accent2"/>
                </a:solidFill>
              </a:defRPr>
            </a:lvl1pPr>
            <a:lvl2pPr>
              <a:buClr>
                <a:schemeClr val="accent3"/>
              </a:buClr>
              <a:defRPr>
                <a:solidFill>
                  <a:schemeClr val="accent2"/>
                </a:solidFill>
              </a:defRPr>
            </a:lvl2pPr>
            <a:lvl3pPr>
              <a:buClr>
                <a:schemeClr val="accent4"/>
              </a:buClr>
              <a:defRPr>
                <a:solidFill>
                  <a:schemeClr val="accent2"/>
                </a:solidFill>
              </a:defRPr>
            </a:lvl3pPr>
            <a:lvl4pPr>
              <a:buClr>
                <a:schemeClr val="tx1"/>
              </a:buClr>
              <a:defRPr>
                <a:solidFill>
                  <a:schemeClr val="accent2"/>
                </a:solidFill>
              </a:defRPr>
            </a:lvl4pPr>
            <a:lvl5pPr>
              <a:buClr>
                <a:schemeClr val="tx1"/>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2"/>
          <p:cNvSpPr>
            <a:spLocks noGrp="1"/>
          </p:cNvSpPr>
          <p:nvPr>
            <p:ph idx="10"/>
          </p:nvPr>
        </p:nvSpPr>
        <p:spPr>
          <a:xfrm>
            <a:off x="6307200" y="1555762"/>
            <a:ext cx="5462400" cy="4178033"/>
          </a:xfrm>
          <a:prstGeom prst="rect">
            <a:avLst/>
          </a:prstGeom>
        </p:spPr>
        <p:txBody>
          <a:bodyPr/>
          <a:lstStyle>
            <a:lvl1pPr>
              <a:buClrTx/>
              <a:defRPr>
                <a:solidFill>
                  <a:schemeClr val="accent2"/>
                </a:solidFill>
              </a:defRPr>
            </a:lvl1pPr>
            <a:lvl2pPr>
              <a:buClr>
                <a:schemeClr val="accent3"/>
              </a:buClr>
              <a:defRPr>
                <a:solidFill>
                  <a:schemeClr val="accent2"/>
                </a:solidFill>
              </a:defRPr>
            </a:lvl2pPr>
            <a:lvl3pPr>
              <a:buClr>
                <a:schemeClr val="accent4"/>
              </a:buClr>
              <a:defRPr>
                <a:solidFill>
                  <a:schemeClr val="accent2"/>
                </a:solidFill>
              </a:defRPr>
            </a:lvl3pPr>
            <a:lvl4pPr>
              <a:buClr>
                <a:schemeClr val="tx1"/>
              </a:buClr>
              <a:defRPr>
                <a:solidFill>
                  <a:schemeClr val="accent2"/>
                </a:solidFill>
              </a:defRPr>
            </a:lvl4pPr>
            <a:lvl5pPr>
              <a:buClr>
                <a:schemeClr val="tx1"/>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EA2DA062-523A-4B88-8DBB-7C657D2E4A28}"/>
              </a:ext>
            </a:extLst>
          </p:cNvPr>
          <p:cNvSpPr>
            <a:spLocks noGrp="1"/>
          </p:cNvSpPr>
          <p:nvPr>
            <p:ph type="dt" sz="half" idx="11"/>
          </p:nvPr>
        </p:nvSpPr>
        <p:spPr/>
        <p:txBody>
          <a:bodyPr/>
          <a:lstStyle/>
          <a:p>
            <a:endParaRPr lang="en-GB" dirty="0"/>
          </a:p>
        </p:txBody>
      </p:sp>
      <p:sp>
        <p:nvSpPr>
          <p:cNvPr id="6" name="Slide Number Placeholder 5">
            <a:extLst>
              <a:ext uri="{FF2B5EF4-FFF2-40B4-BE49-F238E27FC236}">
                <a16:creationId xmlns:a16="http://schemas.microsoft.com/office/drawing/2014/main" id="{0DF29C65-53F1-4B9D-8D24-567FE5219F75}"/>
              </a:ext>
            </a:extLst>
          </p:cNvPr>
          <p:cNvSpPr>
            <a:spLocks noGrp="1"/>
          </p:cNvSpPr>
          <p:nvPr>
            <p:ph type="sldNum" sz="quarter" idx="13"/>
          </p:nvPr>
        </p:nvSpPr>
        <p:spPr/>
        <p:txBody>
          <a:bodyPr/>
          <a:lstStyle/>
          <a:p>
            <a:r>
              <a:rPr lang="en-GB" dirty="0"/>
              <a:t>Page </a:t>
            </a:r>
            <a:fld id="{9A7150EA-489F-4904-A21C-F803DC6925D3}" type="slidenum">
              <a:rPr lang="en-GB" smtClean="0"/>
              <a:pPr/>
              <a:t>‹#›</a:t>
            </a:fld>
            <a:endParaRPr lang="en-GB" dirty="0"/>
          </a:p>
        </p:txBody>
      </p:sp>
      <p:sp>
        <p:nvSpPr>
          <p:cNvPr id="9" name="Text Placeholder 6">
            <a:extLst>
              <a:ext uri="{FF2B5EF4-FFF2-40B4-BE49-F238E27FC236}">
                <a16:creationId xmlns:a16="http://schemas.microsoft.com/office/drawing/2014/main" id="{C16B559E-4208-D947-B9E3-9BB981498DFA}"/>
              </a:ext>
            </a:extLst>
          </p:cNvPr>
          <p:cNvSpPr>
            <a:spLocks noGrp="1"/>
          </p:cNvSpPr>
          <p:nvPr>
            <p:ph type="body" sz="quarter" idx="14" hasCustomPrompt="1"/>
          </p:nvPr>
        </p:nvSpPr>
        <p:spPr>
          <a:xfrm>
            <a:off x="1690032" y="6159065"/>
            <a:ext cx="8811939" cy="260641"/>
          </a:xfrm>
        </p:spPr>
        <p:txBody>
          <a:bodyPr anchor="t" anchorCtr="0"/>
          <a:lstStyle>
            <a:lvl1pPr marL="0" indent="0">
              <a:buNone/>
              <a:defRPr sz="1067">
                <a:solidFill>
                  <a:schemeClr val="accent6"/>
                </a:solidFill>
              </a:defRPr>
            </a:lvl1pPr>
            <a:lvl2pPr marL="355182" indent="0">
              <a:buNone/>
              <a:defRPr/>
            </a:lvl2pPr>
            <a:lvl3pPr marL="719965" indent="0">
              <a:buNone/>
              <a:defRPr/>
            </a:lvl3pPr>
            <a:lvl4pPr marL="1079946" indent="0">
              <a:buNone/>
              <a:defRPr/>
            </a:lvl4pPr>
            <a:lvl5pPr marL="1430328" indent="0">
              <a:buNone/>
              <a:defRPr/>
            </a:lvl5pPr>
          </a:lstStyle>
          <a:p>
            <a:pPr lvl="0"/>
            <a:r>
              <a:rPr lang="en-US" dirty="0"/>
              <a:t>Click to add footnote</a:t>
            </a:r>
          </a:p>
        </p:txBody>
      </p:sp>
    </p:spTree>
    <p:extLst>
      <p:ext uri="{BB962C8B-B14F-4D97-AF65-F5344CB8AC3E}">
        <p14:creationId xmlns:p14="http://schemas.microsoft.com/office/powerpoint/2010/main" val="3026928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userDrawn="1">
            <p:ph type="ctrTitle"/>
          </p:nvPr>
        </p:nvSpPr>
        <p:spPr>
          <a:xfrm>
            <a:off x="445049" y="1663701"/>
            <a:ext cx="4673051" cy="1896816"/>
          </a:xfrm>
        </p:spPr>
        <p:txBody>
          <a:bodyPr anchor="b"/>
          <a:lstStyle>
            <a:lvl1pPr algn="l">
              <a:lnSpc>
                <a:spcPts val="4267"/>
              </a:lnSpc>
              <a:defRPr sz="3467">
                <a:solidFill>
                  <a:schemeClr val="bg1"/>
                </a:solidFill>
              </a:defRPr>
            </a:lvl1pPr>
          </a:lstStyle>
          <a:p>
            <a:pPr lvl="0"/>
            <a:r>
              <a:rPr lang="en-US" noProof="0" dirty="0"/>
              <a:t>Click to edit Master title style</a:t>
            </a:r>
            <a:endParaRPr lang="en-GB" noProof="0" dirty="0"/>
          </a:p>
        </p:txBody>
      </p:sp>
      <p:sp>
        <p:nvSpPr>
          <p:cNvPr id="3075" name="Rectangle 3"/>
          <p:cNvSpPr>
            <a:spLocks noGrp="1" noChangeArrowheads="1"/>
          </p:cNvSpPr>
          <p:nvPr userDrawn="1">
            <p:ph type="subTitle" idx="1"/>
          </p:nvPr>
        </p:nvSpPr>
        <p:spPr>
          <a:xfrm>
            <a:off x="445049" y="3576947"/>
            <a:ext cx="4673052" cy="612921"/>
          </a:xfrm>
          <a:extLst>
            <a:ext uri="{909E8E84-426E-40DD-AFC4-6F175D3DCCD1}">
              <a14:hiddenFill xmlns:a14="http://schemas.microsoft.com/office/drawing/2010/main">
                <a:solidFill>
                  <a:schemeClr val="accent1"/>
                </a:solidFill>
              </a14:hiddenFill>
            </a:ext>
          </a:extLst>
        </p:spPr>
        <p:txBody>
          <a:bodyPr rIns="0"/>
          <a:lstStyle>
            <a:lvl1pPr marL="0" indent="0" algn="l">
              <a:buFontTx/>
              <a:buNone/>
              <a:defRPr sz="1867">
                <a:solidFill>
                  <a:schemeClr val="accent1">
                    <a:lumMod val="40000"/>
                    <a:lumOff val="60000"/>
                  </a:schemeClr>
                </a:solidFill>
              </a:defRPr>
            </a:lvl1pPr>
          </a:lstStyle>
          <a:p>
            <a:pPr lvl="0"/>
            <a:r>
              <a:rPr lang="en-US" noProof="0" dirty="0"/>
              <a:t>Click to edit Master subtitle style</a:t>
            </a:r>
            <a:endParaRPr lang="en-GB" noProof="0" dirty="0"/>
          </a:p>
        </p:txBody>
      </p:sp>
    </p:spTree>
    <p:extLst>
      <p:ext uri="{BB962C8B-B14F-4D97-AF65-F5344CB8AC3E}">
        <p14:creationId xmlns:p14="http://schemas.microsoft.com/office/powerpoint/2010/main" val="7826815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F2EF0C1A-70F2-4424-9B29-4B73210CD71F}"/>
              </a:ext>
            </a:extLst>
          </p:cNvPr>
          <p:cNvGrpSpPr/>
          <p:nvPr userDrawn="1"/>
        </p:nvGrpSpPr>
        <p:grpSpPr>
          <a:xfrm>
            <a:off x="-15583" y="848925"/>
            <a:ext cx="12238748" cy="5088665"/>
            <a:chOff x="-11688" y="592243"/>
            <a:chExt cx="9179061" cy="3816499"/>
          </a:xfrm>
        </p:grpSpPr>
        <p:sp>
          <p:nvSpPr>
            <p:cNvPr id="22" name="Rectangle 21">
              <a:extLst>
                <a:ext uri="{FF2B5EF4-FFF2-40B4-BE49-F238E27FC236}">
                  <a16:creationId xmlns:a16="http://schemas.microsoft.com/office/drawing/2014/main" id="{259D85DE-BAA8-4571-9AE9-151664020B9A}"/>
                </a:ext>
              </a:extLst>
            </p:cNvPr>
            <p:cNvSpPr/>
            <p:nvPr/>
          </p:nvSpPr>
          <p:spPr>
            <a:xfrm>
              <a:off x="0" y="623670"/>
              <a:ext cx="9144000" cy="3677661"/>
            </a:xfrm>
            <a:prstGeom prst="rect">
              <a:avLst/>
            </a:prstGeom>
            <a:solidFill>
              <a:srgbClr val="7FCE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3" name="Group 22">
              <a:extLst>
                <a:ext uri="{FF2B5EF4-FFF2-40B4-BE49-F238E27FC236}">
                  <a16:creationId xmlns:a16="http://schemas.microsoft.com/office/drawing/2014/main" id="{EED2CA73-AA79-49C1-89AE-79D4E106D047}"/>
                </a:ext>
              </a:extLst>
            </p:cNvPr>
            <p:cNvGrpSpPr/>
            <p:nvPr/>
          </p:nvGrpSpPr>
          <p:grpSpPr>
            <a:xfrm>
              <a:off x="-4651" y="3426626"/>
              <a:ext cx="8833686" cy="283968"/>
              <a:chOff x="-4" y="806463"/>
              <a:chExt cx="7093002" cy="283968"/>
            </a:xfrm>
          </p:grpSpPr>
          <p:sp>
            <p:nvSpPr>
              <p:cNvPr id="97" name="Rectangle: Top Corners Rounded 96">
                <a:extLst>
                  <a:ext uri="{FF2B5EF4-FFF2-40B4-BE49-F238E27FC236}">
                    <a16:creationId xmlns:a16="http://schemas.microsoft.com/office/drawing/2014/main" id="{174011EE-3645-4A3F-9C7D-AF43CD48C157}"/>
                  </a:ext>
                </a:extLst>
              </p:cNvPr>
              <p:cNvSpPr/>
              <p:nvPr/>
            </p:nvSpPr>
            <p:spPr>
              <a:xfrm rot="5400000">
                <a:off x="3327380" y="-2439425"/>
                <a:ext cx="115267" cy="6770027"/>
              </a:xfrm>
              <a:prstGeom prst="round2SameRect">
                <a:avLst>
                  <a:gd name="adj1" fmla="val 50000"/>
                  <a:gd name="adj2" fmla="val 0"/>
                </a:avLst>
              </a:prstGeom>
              <a:solidFill>
                <a:schemeClr val="accent1">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8" name="Rectangle: Top Corners Rounded 97">
                <a:extLst>
                  <a:ext uri="{FF2B5EF4-FFF2-40B4-BE49-F238E27FC236}">
                    <a16:creationId xmlns:a16="http://schemas.microsoft.com/office/drawing/2014/main" id="{E1524591-3CE5-4816-896C-E2710E871F0E}"/>
                  </a:ext>
                </a:extLst>
              </p:cNvPr>
              <p:cNvSpPr/>
              <p:nvPr/>
            </p:nvSpPr>
            <p:spPr>
              <a:xfrm rot="5400000">
                <a:off x="3523637" y="-2478929"/>
                <a:ext cx="45719" cy="7093002"/>
              </a:xfrm>
              <a:prstGeom prst="round2SameRect">
                <a:avLst>
                  <a:gd name="adj1" fmla="val 50000"/>
                  <a:gd name="adj2" fmla="val 0"/>
                </a:avLst>
              </a:prstGeom>
              <a:solidFill>
                <a:schemeClr val="bg1">
                  <a:alpha val="2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9" name="Rectangle: Top Corners Rounded 98">
                <a:extLst>
                  <a:ext uri="{FF2B5EF4-FFF2-40B4-BE49-F238E27FC236}">
                    <a16:creationId xmlns:a16="http://schemas.microsoft.com/office/drawing/2014/main" id="{4F39D8AE-616A-4691-ADF7-513AF2013986}"/>
                  </a:ext>
                </a:extLst>
              </p:cNvPr>
              <p:cNvSpPr/>
              <p:nvPr/>
            </p:nvSpPr>
            <p:spPr>
              <a:xfrm rot="5400000">
                <a:off x="3192645" y="-2386184"/>
                <a:ext cx="45719" cy="6431013"/>
              </a:xfrm>
              <a:prstGeom prst="round2SameRect">
                <a:avLst>
                  <a:gd name="adj1" fmla="val 50000"/>
                  <a:gd name="adj2" fmla="val 0"/>
                </a:avLst>
              </a:prstGeom>
              <a:solidFill>
                <a:schemeClr val="bg1">
                  <a:alpha val="3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nvGrpSpPr>
            <p:cNvPr id="24" name="Group 23">
              <a:extLst>
                <a:ext uri="{FF2B5EF4-FFF2-40B4-BE49-F238E27FC236}">
                  <a16:creationId xmlns:a16="http://schemas.microsoft.com/office/drawing/2014/main" id="{7C4989AD-E264-4C8E-BD46-9768F0E51AA3}"/>
                </a:ext>
              </a:extLst>
            </p:cNvPr>
            <p:cNvGrpSpPr/>
            <p:nvPr/>
          </p:nvGrpSpPr>
          <p:grpSpPr>
            <a:xfrm>
              <a:off x="-4" y="806463"/>
              <a:ext cx="7093002" cy="283968"/>
              <a:chOff x="-4" y="806463"/>
              <a:chExt cx="7093002" cy="283968"/>
            </a:xfrm>
          </p:grpSpPr>
          <p:sp>
            <p:nvSpPr>
              <p:cNvPr id="94" name="Rectangle: Top Corners Rounded 93">
                <a:extLst>
                  <a:ext uri="{FF2B5EF4-FFF2-40B4-BE49-F238E27FC236}">
                    <a16:creationId xmlns:a16="http://schemas.microsoft.com/office/drawing/2014/main" id="{71707BEB-7EEF-4057-A0ED-803E15A26E41}"/>
                  </a:ext>
                </a:extLst>
              </p:cNvPr>
              <p:cNvSpPr/>
              <p:nvPr/>
            </p:nvSpPr>
            <p:spPr>
              <a:xfrm rot="5400000">
                <a:off x="3327380" y="-2439425"/>
                <a:ext cx="115267" cy="6770027"/>
              </a:xfrm>
              <a:prstGeom prst="round2SameRect">
                <a:avLst>
                  <a:gd name="adj1" fmla="val 50000"/>
                  <a:gd name="adj2" fmla="val 0"/>
                </a:avLst>
              </a:prstGeom>
              <a:solidFill>
                <a:schemeClr val="accent1">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5" name="Rectangle: Top Corners Rounded 94">
                <a:extLst>
                  <a:ext uri="{FF2B5EF4-FFF2-40B4-BE49-F238E27FC236}">
                    <a16:creationId xmlns:a16="http://schemas.microsoft.com/office/drawing/2014/main" id="{33CB4FFE-76B1-4DD9-A3DE-B88097292D9B}"/>
                  </a:ext>
                </a:extLst>
              </p:cNvPr>
              <p:cNvSpPr/>
              <p:nvPr/>
            </p:nvSpPr>
            <p:spPr>
              <a:xfrm rot="5400000">
                <a:off x="3523637" y="-2478929"/>
                <a:ext cx="45719" cy="7093002"/>
              </a:xfrm>
              <a:prstGeom prst="round2SameRect">
                <a:avLst>
                  <a:gd name="adj1" fmla="val 50000"/>
                  <a:gd name="adj2" fmla="val 0"/>
                </a:avLst>
              </a:prstGeom>
              <a:solidFill>
                <a:schemeClr val="bg1">
                  <a:alpha val="2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6" name="Rectangle: Top Corners Rounded 95">
                <a:extLst>
                  <a:ext uri="{FF2B5EF4-FFF2-40B4-BE49-F238E27FC236}">
                    <a16:creationId xmlns:a16="http://schemas.microsoft.com/office/drawing/2014/main" id="{E274E04B-DD61-4E36-AF1D-88156FDD94DB}"/>
                  </a:ext>
                </a:extLst>
              </p:cNvPr>
              <p:cNvSpPr/>
              <p:nvPr/>
            </p:nvSpPr>
            <p:spPr>
              <a:xfrm rot="5400000">
                <a:off x="3192645" y="-2386184"/>
                <a:ext cx="45719" cy="6431013"/>
              </a:xfrm>
              <a:prstGeom prst="round2SameRect">
                <a:avLst>
                  <a:gd name="adj1" fmla="val 50000"/>
                  <a:gd name="adj2" fmla="val 0"/>
                </a:avLst>
              </a:prstGeom>
              <a:solidFill>
                <a:schemeClr val="bg1">
                  <a:alpha val="3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nvGrpSpPr>
            <p:cNvPr id="3" name="Group 2">
              <a:extLst>
                <a:ext uri="{FF2B5EF4-FFF2-40B4-BE49-F238E27FC236}">
                  <a16:creationId xmlns:a16="http://schemas.microsoft.com/office/drawing/2014/main" id="{3143FB87-8958-4185-9AEF-2FC61803BBCD}"/>
                </a:ext>
              </a:extLst>
            </p:cNvPr>
            <p:cNvGrpSpPr/>
            <p:nvPr userDrawn="1"/>
          </p:nvGrpSpPr>
          <p:grpSpPr>
            <a:xfrm>
              <a:off x="-2" y="4268790"/>
              <a:ext cx="9167375" cy="47005"/>
              <a:chOff x="-2" y="4268790"/>
              <a:chExt cx="9167375" cy="47005"/>
            </a:xfrm>
          </p:grpSpPr>
          <p:sp>
            <p:nvSpPr>
              <p:cNvPr id="25" name="Rectangle: Top Corners Rounded 24">
                <a:extLst>
                  <a:ext uri="{FF2B5EF4-FFF2-40B4-BE49-F238E27FC236}">
                    <a16:creationId xmlns:a16="http://schemas.microsoft.com/office/drawing/2014/main" id="{C2A92AD3-2DB8-4F67-B999-298A6028D4B5}"/>
                  </a:ext>
                </a:extLst>
              </p:cNvPr>
              <p:cNvSpPr/>
              <p:nvPr/>
            </p:nvSpPr>
            <p:spPr>
              <a:xfrm rot="16200000" flipH="1">
                <a:off x="5088095" y="258605"/>
                <a:ext cx="45719" cy="8066091"/>
              </a:xfrm>
              <a:prstGeom prst="round2SameRect">
                <a:avLst>
                  <a:gd name="adj1" fmla="val 50000"/>
                  <a:gd name="adj2"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6" name="Rectangle: Top Corners Rounded 25">
                <a:extLst>
                  <a:ext uri="{FF2B5EF4-FFF2-40B4-BE49-F238E27FC236}">
                    <a16:creationId xmlns:a16="http://schemas.microsoft.com/office/drawing/2014/main" id="{1C493AD7-4869-42E8-B1E3-D799D7470DBD}"/>
                  </a:ext>
                </a:extLst>
              </p:cNvPr>
              <p:cNvSpPr/>
              <p:nvPr/>
            </p:nvSpPr>
            <p:spPr>
              <a:xfrm rot="5400000">
                <a:off x="4010184" y="258604"/>
                <a:ext cx="45719" cy="8066091"/>
              </a:xfrm>
              <a:prstGeom prst="round2SameRect">
                <a:avLst>
                  <a:gd name="adj1" fmla="val 5000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27" name="Group 26">
                <a:extLst>
                  <a:ext uri="{FF2B5EF4-FFF2-40B4-BE49-F238E27FC236}">
                    <a16:creationId xmlns:a16="http://schemas.microsoft.com/office/drawing/2014/main" id="{4FD4878D-282A-4C1C-8E4D-A0E0B5F113E7}"/>
                  </a:ext>
                </a:extLst>
              </p:cNvPr>
              <p:cNvGrpSpPr/>
              <p:nvPr/>
            </p:nvGrpSpPr>
            <p:grpSpPr>
              <a:xfrm>
                <a:off x="8098629" y="4270072"/>
                <a:ext cx="1068744" cy="45723"/>
                <a:chOff x="8098632" y="4267655"/>
                <a:chExt cx="1197432" cy="51228"/>
              </a:xfrm>
            </p:grpSpPr>
            <p:sp>
              <p:nvSpPr>
                <p:cNvPr id="87" name="Oval 86">
                  <a:extLst>
                    <a:ext uri="{FF2B5EF4-FFF2-40B4-BE49-F238E27FC236}">
                      <a16:creationId xmlns:a16="http://schemas.microsoft.com/office/drawing/2014/main" id="{47A390FE-B238-431D-8B75-F2650EC23DBF}"/>
                    </a:ext>
                  </a:extLst>
                </p:cNvPr>
                <p:cNvSpPr/>
                <p:nvPr/>
              </p:nvSpPr>
              <p:spPr>
                <a:xfrm>
                  <a:off x="8098632"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8" name="Oval 87">
                  <a:extLst>
                    <a:ext uri="{FF2B5EF4-FFF2-40B4-BE49-F238E27FC236}">
                      <a16:creationId xmlns:a16="http://schemas.microsoft.com/office/drawing/2014/main" id="{C63FA995-745B-42F9-B04A-0206743FFA86}"/>
                    </a:ext>
                  </a:extLst>
                </p:cNvPr>
                <p:cNvSpPr/>
                <p:nvPr/>
              </p:nvSpPr>
              <p:spPr>
                <a:xfrm>
                  <a:off x="8183563"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9" name="Oval 88">
                  <a:extLst>
                    <a:ext uri="{FF2B5EF4-FFF2-40B4-BE49-F238E27FC236}">
                      <a16:creationId xmlns:a16="http://schemas.microsoft.com/office/drawing/2014/main" id="{BAD38B9F-CE79-4693-A236-AFE26776100D}"/>
                    </a:ext>
                  </a:extLst>
                </p:cNvPr>
                <p:cNvSpPr/>
                <p:nvPr/>
              </p:nvSpPr>
              <p:spPr>
                <a:xfrm>
                  <a:off x="8283002"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0" name="Oval 89">
                  <a:extLst>
                    <a:ext uri="{FF2B5EF4-FFF2-40B4-BE49-F238E27FC236}">
                      <a16:creationId xmlns:a16="http://schemas.microsoft.com/office/drawing/2014/main" id="{765C7852-6DAC-486C-A1BF-3DE3935E8201}"/>
                    </a:ext>
                  </a:extLst>
                </p:cNvPr>
                <p:cNvSpPr/>
                <p:nvPr/>
              </p:nvSpPr>
              <p:spPr>
                <a:xfrm>
                  <a:off x="8467725"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1" name="Oval 90">
                  <a:extLst>
                    <a:ext uri="{FF2B5EF4-FFF2-40B4-BE49-F238E27FC236}">
                      <a16:creationId xmlns:a16="http://schemas.microsoft.com/office/drawing/2014/main" id="{E4E6FE03-0EE3-45B0-8A4E-D8A44ECA6929}"/>
                    </a:ext>
                  </a:extLst>
                </p:cNvPr>
                <p:cNvSpPr/>
                <p:nvPr/>
              </p:nvSpPr>
              <p:spPr>
                <a:xfrm>
                  <a:off x="8649008"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2" name="Oval 91">
                  <a:extLst>
                    <a:ext uri="{FF2B5EF4-FFF2-40B4-BE49-F238E27FC236}">
                      <a16:creationId xmlns:a16="http://schemas.microsoft.com/office/drawing/2014/main" id="{7D2901B0-B87A-408E-A7BA-1FD156873243}"/>
                    </a:ext>
                  </a:extLst>
                </p:cNvPr>
                <p:cNvSpPr/>
                <p:nvPr/>
              </p:nvSpPr>
              <p:spPr>
                <a:xfrm>
                  <a:off x="8947150" y="4267655"/>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3" name="Oval 92">
                  <a:extLst>
                    <a:ext uri="{FF2B5EF4-FFF2-40B4-BE49-F238E27FC236}">
                      <a16:creationId xmlns:a16="http://schemas.microsoft.com/office/drawing/2014/main" id="{CEA8EA0F-C2D2-40EE-8B22-FBD82C70746F}"/>
                    </a:ext>
                  </a:extLst>
                </p:cNvPr>
                <p:cNvSpPr/>
                <p:nvPr/>
              </p:nvSpPr>
              <p:spPr>
                <a:xfrm>
                  <a:off x="9243676"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sp>
          <p:nvSpPr>
            <p:cNvPr id="15" name="Rectangle: Rounded Corners 14">
              <a:extLst>
                <a:ext uri="{FF2B5EF4-FFF2-40B4-BE49-F238E27FC236}">
                  <a16:creationId xmlns:a16="http://schemas.microsoft.com/office/drawing/2014/main" id="{3FDF7B3F-A42C-4AA4-A299-2F3BBAFA2CEC}"/>
                </a:ext>
              </a:extLst>
            </p:cNvPr>
            <p:cNvSpPr/>
            <p:nvPr userDrawn="1"/>
          </p:nvSpPr>
          <p:spPr>
            <a:xfrm>
              <a:off x="7728746" y="837813"/>
              <a:ext cx="1162393" cy="1065190"/>
            </a:xfrm>
            <a:prstGeom prst="roundRect">
              <a:avLst/>
            </a:prstGeom>
            <a:noFill/>
            <a:ln w="127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6" name="Rectangle: Rounded Corners 15">
              <a:extLst>
                <a:ext uri="{FF2B5EF4-FFF2-40B4-BE49-F238E27FC236}">
                  <a16:creationId xmlns:a16="http://schemas.microsoft.com/office/drawing/2014/main" id="{7EB91D01-E550-4FE3-8E46-0BA490ACDDBF}"/>
                </a:ext>
              </a:extLst>
            </p:cNvPr>
            <p:cNvSpPr/>
            <p:nvPr userDrawn="1"/>
          </p:nvSpPr>
          <p:spPr>
            <a:xfrm>
              <a:off x="7548886" y="1653708"/>
              <a:ext cx="536287" cy="491441"/>
            </a:xfrm>
            <a:prstGeom prst="roundRect">
              <a:avLst/>
            </a:prstGeom>
            <a:noFill/>
            <a:ln w="127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7" name="Rectangle: Rounded Corners 16">
              <a:extLst>
                <a:ext uri="{FF2B5EF4-FFF2-40B4-BE49-F238E27FC236}">
                  <a16:creationId xmlns:a16="http://schemas.microsoft.com/office/drawing/2014/main" id="{094418B0-F249-4673-99B7-446B8626D937}"/>
                </a:ext>
              </a:extLst>
            </p:cNvPr>
            <p:cNvSpPr/>
            <p:nvPr userDrawn="1"/>
          </p:nvSpPr>
          <p:spPr>
            <a:xfrm>
              <a:off x="317089" y="3917301"/>
              <a:ext cx="536287" cy="491441"/>
            </a:xfrm>
            <a:prstGeom prst="roundRect">
              <a:avLst/>
            </a:prstGeom>
            <a:noFill/>
            <a:ln w="127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2" name="Group 1">
              <a:extLst>
                <a:ext uri="{FF2B5EF4-FFF2-40B4-BE49-F238E27FC236}">
                  <a16:creationId xmlns:a16="http://schemas.microsoft.com/office/drawing/2014/main" id="{9A7103C7-D0CF-4D0D-B521-B5D4EC5D8638}"/>
                </a:ext>
              </a:extLst>
            </p:cNvPr>
            <p:cNvGrpSpPr/>
            <p:nvPr userDrawn="1"/>
          </p:nvGrpSpPr>
          <p:grpSpPr>
            <a:xfrm>
              <a:off x="565829" y="712444"/>
              <a:ext cx="6973489" cy="2067177"/>
              <a:chOff x="-6255456" y="862020"/>
              <a:chExt cx="6973489" cy="2067177"/>
            </a:xfrm>
          </p:grpSpPr>
          <p:sp>
            <p:nvSpPr>
              <p:cNvPr id="18" name="Rectangle: Rounded Corners 17">
                <a:extLst>
                  <a:ext uri="{FF2B5EF4-FFF2-40B4-BE49-F238E27FC236}">
                    <a16:creationId xmlns:a16="http://schemas.microsoft.com/office/drawing/2014/main" id="{43369E45-BE5F-4AB3-9280-0E73498BBB82}"/>
                  </a:ext>
                </a:extLst>
              </p:cNvPr>
              <p:cNvSpPr/>
              <p:nvPr userDrawn="1"/>
            </p:nvSpPr>
            <p:spPr>
              <a:xfrm>
                <a:off x="361298" y="2720664"/>
                <a:ext cx="227562" cy="208533"/>
              </a:xfrm>
              <a:prstGeom prst="roundRect">
                <a:avLst/>
              </a:prstGeom>
              <a:noFill/>
              <a:ln w="127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9" name="Rectangle: Rounded Corners 18">
                <a:extLst>
                  <a:ext uri="{FF2B5EF4-FFF2-40B4-BE49-F238E27FC236}">
                    <a16:creationId xmlns:a16="http://schemas.microsoft.com/office/drawing/2014/main" id="{DEA3C9A8-D719-4404-9A78-D31D4D6B74E2}"/>
                  </a:ext>
                </a:extLst>
              </p:cNvPr>
              <p:cNvSpPr/>
              <p:nvPr userDrawn="1"/>
            </p:nvSpPr>
            <p:spPr>
              <a:xfrm>
                <a:off x="490471" y="2589978"/>
                <a:ext cx="227562" cy="208533"/>
              </a:xfrm>
              <a:prstGeom prst="roundRect">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6" name="Rectangle: Rounded Corners 115">
                <a:extLst>
                  <a:ext uri="{FF2B5EF4-FFF2-40B4-BE49-F238E27FC236}">
                    <a16:creationId xmlns:a16="http://schemas.microsoft.com/office/drawing/2014/main" id="{083594A6-6657-49AE-B7EB-7BA1372E15C2}"/>
                  </a:ext>
                </a:extLst>
              </p:cNvPr>
              <p:cNvSpPr/>
              <p:nvPr userDrawn="1"/>
            </p:nvSpPr>
            <p:spPr>
              <a:xfrm>
                <a:off x="-6255456" y="862020"/>
                <a:ext cx="227562" cy="208533"/>
              </a:xfrm>
              <a:prstGeom prst="roundRect">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20" name="Rectangle: Rounded Corners 19">
              <a:extLst>
                <a:ext uri="{FF2B5EF4-FFF2-40B4-BE49-F238E27FC236}">
                  <a16:creationId xmlns:a16="http://schemas.microsoft.com/office/drawing/2014/main" id="{4F545978-195A-4BFE-B7E2-079086D35E96}"/>
                </a:ext>
              </a:extLst>
            </p:cNvPr>
            <p:cNvSpPr/>
            <p:nvPr userDrawn="1"/>
          </p:nvSpPr>
          <p:spPr>
            <a:xfrm>
              <a:off x="4044730" y="1194647"/>
              <a:ext cx="138367" cy="135616"/>
            </a:xfrm>
            <a:prstGeom prst="roundRect">
              <a:avLst>
                <a:gd name="adj" fmla="val 24179"/>
              </a:avLst>
            </a:prstGeom>
            <a:noFill/>
            <a:ln w="127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1" name="Rectangle: Rounded Corners 20">
              <a:extLst>
                <a:ext uri="{FF2B5EF4-FFF2-40B4-BE49-F238E27FC236}">
                  <a16:creationId xmlns:a16="http://schemas.microsoft.com/office/drawing/2014/main" id="{D88E7AE8-1954-4DED-A04D-82896C52CCE5}"/>
                </a:ext>
              </a:extLst>
            </p:cNvPr>
            <p:cNvSpPr/>
            <p:nvPr userDrawn="1"/>
          </p:nvSpPr>
          <p:spPr>
            <a:xfrm>
              <a:off x="7897238" y="3106680"/>
              <a:ext cx="138367" cy="126797"/>
            </a:xfrm>
            <a:prstGeom prst="roundRect">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102" name="Group 101">
              <a:extLst>
                <a:ext uri="{FF2B5EF4-FFF2-40B4-BE49-F238E27FC236}">
                  <a16:creationId xmlns:a16="http://schemas.microsoft.com/office/drawing/2014/main" id="{5E401E05-2AA1-4A54-A1CD-3A78B1C0D89E}"/>
                </a:ext>
              </a:extLst>
            </p:cNvPr>
            <p:cNvGrpSpPr/>
            <p:nvPr userDrawn="1"/>
          </p:nvGrpSpPr>
          <p:grpSpPr>
            <a:xfrm flipH="1">
              <a:off x="-11688" y="592243"/>
              <a:ext cx="9167375" cy="47005"/>
              <a:chOff x="-2" y="4268790"/>
              <a:chExt cx="9167375" cy="47005"/>
            </a:xfrm>
          </p:grpSpPr>
          <p:sp>
            <p:nvSpPr>
              <p:cNvPr id="103" name="Rectangle: Top Corners Rounded 102">
                <a:extLst>
                  <a:ext uri="{FF2B5EF4-FFF2-40B4-BE49-F238E27FC236}">
                    <a16:creationId xmlns:a16="http://schemas.microsoft.com/office/drawing/2014/main" id="{43C6A855-2AE8-4FC6-B721-1A2D21F8C2DA}"/>
                  </a:ext>
                </a:extLst>
              </p:cNvPr>
              <p:cNvSpPr/>
              <p:nvPr/>
            </p:nvSpPr>
            <p:spPr>
              <a:xfrm rot="16200000" flipH="1">
                <a:off x="5088095" y="258605"/>
                <a:ext cx="45719" cy="8066091"/>
              </a:xfrm>
              <a:prstGeom prst="round2SameRect">
                <a:avLst>
                  <a:gd name="adj1" fmla="val 50000"/>
                  <a:gd name="adj2"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4" name="Rectangle: Top Corners Rounded 103">
                <a:extLst>
                  <a:ext uri="{FF2B5EF4-FFF2-40B4-BE49-F238E27FC236}">
                    <a16:creationId xmlns:a16="http://schemas.microsoft.com/office/drawing/2014/main" id="{19659994-743C-4056-A98E-29CB6517B27F}"/>
                  </a:ext>
                </a:extLst>
              </p:cNvPr>
              <p:cNvSpPr/>
              <p:nvPr/>
            </p:nvSpPr>
            <p:spPr>
              <a:xfrm rot="5400000">
                <a:off x="4010184" y="258604"/>
                <a:ext cx="45719" cy="8066091"/>
              </a:xfrm>
              <a:prstGeom prst="round2SameRect">
                <a:avLst>
                  <a:gd name="adj1" fmla="val 5000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105" name="Group 104">
                <a:extLst>
                  <a:ext uri="{FF2B5EF4-FFF2-40B4-BE49-F238E27FC236}">
                    <a16:creationId xmlns:a16="http://schemas.microsoft.com/office/drawing/2014/main" id="{5A4D4B86-0F71-45AE-8423-4CC633D05CE3}"/>
                  </a:ext>
                </a:extLst>
              </p:cNvPr>
              <p:cNvGrpSpPr/>
              <p:nvPr/>
            </p:nvGrpSpPr>
            <p:grpSpPr>
              <a:xfrm>
                <a:off x="8098629" y="4270072"/>
                <a:ext cx="1068744" cy="45723"/>
                <a:chOff x="8098632" y="4267655"/>
                <a:chExt cx="1197432" cy="51228"/>
              </a:xfrm>
            </p:grpSpPr>
            <p:sp>
              <p:nvSpPr>
                <p:cNvPr id="106" name="Oval 105">
                  <a:extLst>
                    <a:ext uri="{FF2B5EF4-FFF2-40B4-BE49-F238E27FC236}">
                      <a16:creationId xmlns:a16="http://schemas.microsoft.com/office/drawing/2014/main" id="{D1BB8C4E-9F85-4DA4-B59A-FDBF763639BC}"/>
                    </a:ext>
                  </a:extLst>
                </p:cNvPr>
                <p:cNvSpPr/>
                <p:nvPr/>
              </p:nvSpPr>
              <p:spPr>
                <a:xfrm>
                  <a:off x="8098632"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7" name="Oval 106">
                  <a:extLst>
                    <a:ext uri="{FF2B5EF4-FFF2-40B4-BE49-F238E27FC236}">
                      <a16:creationId xmlns:a16="http://schemas.microsoft.com/office/drawing/2014/main" id="{900F91EF-2318-45E3-ABF0-C0C81820B12D}"/>
                    </a:ext>
                  </a:extLst>
                </p:cNvPr>
                <p:cNvSpPr/>
                <p:nvPr/>
              </p:nvSpPr>
              <p:spPr>
                <a:xfrm>
                  <a:off x="8183563"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8" name="Oval 107">
                  <a:extLst>
                    <a:ext uri="{FF2B5EF4-FFF2-40B4-BE49-F238E27FC236}">
                      <a16:creationId xmlns:a16="http://schemas.microsoft.com/office/drawing/2014/main" id="{D2AD1E72-2B20-475B-868B-2380424F3F21}"/>
                    </a:ext>
                  </a:extLst>
                </p:cNvPr>
                <p:cNvSpPr/>
                <p:nvPr/>
              </p:nvSpPr>
              <p:spPr>
                <a:xfrm>
                  <a:off x="8283002"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9" name="Oval 108">
                  <a:extLst>
                    <a:ext uri="{FF2B5EF4-FFF2-40B4-BE49-F238E27FC236}">
                      <a16:creationId xmlns:a16="http://schemas.microsoft.com/office/drawing/2014/main" id="{A97AF695-FE47-4590-AD74-790B6D87AE2A}"/>
                    </a:ext>
                  </a:extLst>
                </p:cNvPr>
                <p:cNvSpPr/>
                <p:nvPr/>
              </p:nvSpPr>
              <p:spPr>
                <a:xfrm>
                  <a:off x="8467725"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0" name="Oval 109">
                  <a:extLst>
                    <a:ext uri="{FF2B5EF4-FFF2-40B4-BE49-F238E27FC236}">
                      <a16:creationId xmlns:a16="http://schemas.microsoft.com/office/drawing/2014/main" id="{191B1E61-68C9-440D-A4A2-3602CF3ACD85}"/>
                    </a:ext>
                  </a:extLst>
                </p:cNvPr>
                <p:cNvSpPr/>
                <p:nvPr/>
              </p:nvSpPr>
              <p:spPr>
                <a:xfrm>
                  <a:off x="8649008"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1" name="Oval 110">
                  <a:extLst>
                    <a:ext uri="{FF2B5EF4-FFF2-40B4-BE49-F238E27FC236}">
                      <a16:creationId xmlns:a16="http://schemas.microsoft.com/office/drawing/2014/main" id="{88639D79-DE79-4A10-A2A1-EDF370B3D450}"/>
                    </a:ext>
                  </a:extLst>
                </p:cNvPr>
                <p:cNvSpPr/>
                <p:nvPr/>
              </p:nvSpPr>
              <p:spPr>
                <a:xfrm>
                  <a:off x="8947150" y="4267655"/>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2" name="Oval 111">
                  <a:extLst>
                    <a:ext uri="{FF2B5EF4-FFF2-40B4-BE49-F238E27FC236}">
                      <a16:creationId xmlns:a16="http://schemas.microsoft.com/office/drawing/2014/main" id="{F1C0652E-B1C4-4ABE-B11B-D9E3B26F63BF}"/>
                    </a:ext>
                  </a:extLst>
                </p:cNvPr>
                <p:cNvSpPr/>
                <p:nvPr/>
              </p:nvSpPr>
              <p:spPr>
                <a:xfrm>
                  <a:off x="9243676"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sp>
          <p:nvSpPr>
            <p:cNvPr id="100" name="Rectangle: Top Corners Rounded 99">
              <a:extLst>
                <a:ext uri="{FF2B5EF4-FFF2-40B4-BE49-F238E27FC236}">
                  <a16:creationId xmlns:a16="http://schemas.microsoft.com/office/drawing/2014/main" id="{B445491F-4245-4420-9B6E-00882C2331DB}"/>
                </a:ext>
              </a:extLst>
            </p:cNvPr>
            <p:cNvSpPr/>
            <p:nvPr userDrawn="1"/>
          </p:nvSpPr>
          <p:spPr>
            <a:xfrm rot="5400000">
              <a:off x="2640683" y="-1083883"/>
              <a:ext cx="1484008" cy="6774682"/>
            </a:xfrm>
            <a:prstGeom prst="round2SameRect">
              <a:avLst>
                <a:gd name="adj1" fmla="val 10249"/>
                <a:gd name="adj2"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5" name="Rectangle: Rounded Corners 114">
              <a:extLst>
                <a:ext uri="{FF2B5EF4-FFF2-40B4-BE49-F238E27FC236}">
                  <a16:creationId xmlns:a16="http://schemas.microsoft.com/office/drawing/2014/main" id="{924E86C0-0042-4D88-937B-5481FA1BD7D5}"/>
                </a:ext>
              </a:extLst>
            </p:cNvPr>
            <p:cNvSpPr/>
            <p:nvPr userDrawn="1"/>
          </p:nvSpPr>
          <p:spPr>
            <a:xfrm>
              <a:off x="6162867" y="3565751"/>
              <a:ext cx="536287" cy="491441"/>
            </a:xfrm>
            <a:prstGeom prst="roundRect">
              <a:avLst/>
            </a:prstGeom>
            <a:noFill/>
            <a:ln w="127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3074" name="Rectangle 2"/>
          <p:cNvSpPr>
            <a:spLocks noGrp="1" noChangeArrowheads="1"/>
          </p:cNvSpPr>
          <p:nvPr userDrawn="1">
            <p:ph type="ctrTitle"/>
          </p:nvPr>
        </p:nvSpPr>
        <p:spPr>
          <a:xfrm>
            <a:off x="381440" y="2167467"/>
            <a:ext cx="7634800" cy="1191600"/>
          </a:xfrm>
        </p:spPr>
        <p:txBody>
          <a:bodyPr anchor="b"/>
          <a:lstStyle>
            <a:lvl1pPr algn="l">
              <a:lnSpc>
                <a:spcPct val="85000"/>
              </a:lnSpc>
              <a:defRPr sz="3200"/>
            </a:lvl1pPr>
          </a:lstStyle>
          <a:p>
            <a:pPr lvl="0"/>
            <a:r>
              <a:rPr lang="en-US" noProof="0" dirty="0"/>
              <a:t>Click to edit Master title style</a:t>
            </a:r>
            <a:endParaRPr lang="en-GB" noProof="0" dirty="0"/>
          </a:p>
        </p:txBody>
      </p:sp>
      <p:sp>
        <p:nvSpPr>
          <p:cNvPr id="3075" name="Rectangle 3"/>
          <p:cNvSpPr>
            <a:spLocks noGrp="1" noChangeArrowheads="1"/>
          </p:cNvSpPr>
          <p:nvPr userDrawn="1">
            <p:ph type="subTitle" idx="1"/>
          </p:nvPr>
        </p:nvSpPr>
        <p:spPr>
          <a:xfrm>
            <a:off x="380258" y="3458219"/>
            <a:ext cx="7636781" cy="619328"/>
          </a:xfrm>
          <a:extLst>
            <a:ext uri="{909E8E84-426E-40DD-AFC4-6F175D3DCCD1}">
              <a14:hiddenFill xmlns:a14="http://schemas.microsoft.com/office/drawing/2010/main">
                <a:solidFill>
                  <a:schemeClr val="accent1"/>
                </a:solidFill>
              </a14:hiddenFill>
            </a:ext>
          </a:extLst>
        </p:spPr>
        <p:txBody>
          <a:bodyPr rIns="0"/>
          <a:lstStyle>
            <a:lvl1pPr marL="0" indent="0" algn="l">
              <a:buFontTx/>
              <a:buNone/>
              <a:defRPr sz="2400">
                <a:solidFill>
                  <a:schemeClr val="accent1"/>
                </a:solidFill>
              </a:defRPr>
            </a:lvl1pPr>
          </a:lstStyle>
          <a:p>
            <a:pPr lvl="0"/>
            <a:r>
              <a:rPr lang="en-US" noProof="0" dirty="0"/>
              <a:t>Click to edit Master subtitle style</a:t>
            </a:r>
            <a:endParaRPr lang="en-GB" noProof="0" dirty="0"/>
          </a:p>
        </p:txBody>
      </p:sp>
      <p:sp>
        <p:nvSpPr>
          <p:cNvPr id="47" name="Text Placeholder 3">
            <a:extLst>
              <a:ext uri="{FF2B5EF4-FFF2-40B4-BE49-F238E27FC236}">
                <a16:creationId xmlns:a16="http://schemas.microsoft.com/office/drawing/2014/main" id="{A80A19CC-F3EA-487E-B828-905F2C2AE536}"/>
              </a:ext>
            </a:extLst>
          </p:cNvPr>
          <p:cNvSpPr>
            <a:spLocks noGrp="1"/>
          </p:cNvSpPr>
          <p:nvPr>
            <p:ph type="body" sz="quarter" idx="12"/>
          </p:nvPr>
        </p:nvSpPr>
        <p:spPr>
          <a:xfrm>
            <a:off x="447165" y="6130833"/>
            <a:ext cx="11304587" cy="432000"/>
          </a:xfrm>
        </p:spPr>
        <p:txBody>
          <a:bodyPr lIns="0" tIns="0" rIns="0" bIns="0" anchor="b" anchorCtr="0"/>
          <a:lstStyle>
            <a:lvl1pPr marL="0" indent="0">
              <a:buNone/>
              <a:defRPr sz="800">
                <a:solidFill>
                  <a:schemeClr val="accent6"/>
                </a:solidFill>
              </a:defRPr>
            </a:lvl1pPr>
          </a:lstStyle>
          <a:p>
            <a:endParaRPr lang="en-GB" dirty="0"/>
          </a:p>
        </p:txBody>
      </p:sp>
    </p:spTree>
    <p:extLst>
      <p:ext uri="{BB962C8B-B14F-4D97-AF65-F5344CB8AC3E}">
        <p14:creationId xmlns:p14="http://schemas.microsoft.com/office/powerpoint/2010/main" val="5729316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ection Divider">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8F2D2B-55D6-4461-B251-CFFADB561712}"/>
              </a:ext>
            </a:extLst>
          </p:cNvPr>
          <p:cNvGrpSpPr/>
          <p:nvPr userDrawn="1"/>
        </p:nvGrpSpPr>
        <p:grpSpPr>
          <a:xfrm>
            <a:off x="-15583" y="848924"/>
            <a:ext cx="12238748" cy="4964736"/>
            <a:chOff x="-11688" y="592243"/>
            <a:chExt cx="9179061" cy="3723552"/>
          </a:xfrm>
        </p:grpSpPr>
        <p:sp>
          <p:nvSpPr>
            <p:cNvPr id="5" name="Rectangle 4">
              <a:extLst>
                <a:ext uri="{FF2B5EF4-FFF2-40B4-BE49-F238E27FC236}">
                  <a16:creationId xmlns:a16="http://schemas.microsoft.com/office/drawing/2014/main" id="{E9FA2D7B-91B4-44EF-885D-5B50A3CD02F9}"/>
                </a:ext>
              </a:extLst>
            </p:cNvPr>
            <p:cNvSpPr/>
            <p:nvPr/>
          </p:nvSpPr>
          <p:spPr>
            <a:xfrm>
              <a:off x="0" y="623670"/>
              <a:ext cx="9144000" cy="3677661"/>
            </a:xfrm>
            <a:prstGeom prst="rect">
              <a:avLst/>
            </a:prstGeom>
            <a:solidFill>
              <a:srgbClr val="7FCE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2A0A67E5-0433-4F9A-BDC2-E35AFD5C5ECF}"/>
                </a:ext>
              </a:extLst>
            </p:cNvPr>
            <p:cNvGrpSpPr/>
            <p:nvPr/>
          </p:nvGrpSpPr>
          <p:grpSpPr>
            <a:xfrm>
              <a:off x="-4651" y="3426626"/>
              <a:ext cx="8833686" cy="283968"/>
              <a:chOff x="-4" y="806463"/>
              <a:chExt cx="7093002" cy="283968"/>
            </a:xfrm>
          </p:grpSpPr>
          <p:sp>
            <p:nvSpPr>
              <p:cNvPr id="44" name="Rectangle: Top Corners Rounded 43">
                <a:extLst>
                  <a:ext uri="{FF2B5EF4-FFF2-40B4-BE49-F238E27FC236}">
                    <a16:creationId xmlns:a16="http://schemas.microsoft.com/office/drawing/2014/main" id="{08CA2EB7-F929-4A36-9C4C-BEFE199D1206}"/>
                  </a:ext>
                </a:extLst>
              </p:cNvPr>
              <p:cNvSpPr/>
              <p:nvPr/>
            </p:nvSpPr>
            <p:spPr>
              <a:xfrm rot="5400000">
                <a:off x="3327380" y="-2439425"/>
                <a:ext cx="115267" cy="6770027"/>
              </a:xfrm>
              <a:prstGeom prst="round2SameRect">
                <a:avLst>
                  <a:gd name="adj1" fmla="val 50000"/>
                  <a:gd name="adj2" fmla="val 0"/>
                </a:avLst>
              </a:prstGeom>
              <a:solidFill>
                <a:schemeClr val="accent1">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5" name="Rectangle: Top Corners Rounded 44">
                <a:extLst>
                  <a:ext uri="{FF2B5EF4-FFF2-40B4-BE49-F238E27FC236}">
                    <a16:creationId xmlns:a16="http://schemas.microsoft.com/office/drawing/2014/main" id="{FB23FE2B-9A85-477B-BA31-DF1B2D539EA8}"/>
                  </a:ext>
                </a:extLst>
              </p:cNvPr>
              <p:cNvSpPr/>
              <p:nvPr/>
            </p:nvSpPr>
            <p:spPr>
              <a:xfrm rot="5400000">
                <a:off x="3523637" y="-2478929"/>
                <a:ext cx="45719" cy="7093002"/>
              </a:xfrm>
              <a:prstGeom prst="round2SameRect">
                <a:avLst>
                  <a:gd name="adj1" fmla="val 50000"/>
                  <a:gd name="adj2" fmla="val 0"/>
                </a:avLst>
              </a:prstGeom>
              <a:solidFill>
                <a:schemeClr val="bg1">
                  <a:alpha val="2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6" name="Rectangle: Top Corners Rounded 45">
                <a:extLst>
                  <a:ext uri="{FF2B5EF4-FFF2-40B4-BE49-F238E27FC236}">
                    <a16:creationId xmlns:a16="http://schemas.microsoft.com/office/drawing/2014/main" id="{132E7080-A7BF-4A97-BA8C-00C20F8CDF29}"/>
                  </a:ext>
                </a:extLst>
              </p:cNvPr>
              <p:cNvSpPr/>
              <p:nvPr/>
            </p:nvSpPr>
            <p:spPr>
              <a:xfrm rot="5400000">
                <a:off x="3192645" y="-2386184"/>
                <a:ext cx="45719" cy="6431013"/>
              </a:xfrm>
              <a:prstGeom prst="round2SameRect">
                <a:avLst>
                  <a:gd name="adj1" fmla="val 50000"/>
                  <a:gd name="adj2" fmla="val 0"/>
                </a:avLst>
              </a:prstGeom>
              <a:solidFill>
                <a:schemeClr val="bg1">
                  <a:alpha val="3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nvGrpSpPr>
            <p:cNvPr id="7" name="Group 6">
              <a:extLst>
                <a:ext uri="{FF2B5EF4-FFF2-40B4-BE49-F238E27FC236}">
                  <a16:creationId xmlns:a16="http://schemas.microsoft.com/office/drawing/2014/main" id="{249F7F3E-0DC2-43C1-9273-188434EA4808}"/>
                </a:ext>
              </a:extLst>
            </p:cNvPr>
            <p:cNvGrpSpPr/>
            <p:nvPr/>
          </p:nvGrpSpPr>
          <p:grpSpPr>
            <a:xfrm>
              <a:off x="-4" y="806463"/>
              <a:ext cx="7093002" cy="283968"/>
              <a:chOff x="-4" y="806463"/>
              <a:chExt cx="7093002" cy="283968"/>
            </a:xfrm>
          </p:grpSpPr>
          <p:sp>
            <p:nvSpPr>
              <p:cNvPr id="41" name="Rectangle: Top Corners Rounded 40">
                <a:extLst>
                  <a:ext uri="{FF2B5EF4-FFF2-40B4-BE49-F238E27FC236}">
                    <a16:creationId xmlns:a16="http://schemas.microsoft.com/office/drawing/2014/main" id="{5388AEC7-79C1-47AD-8662-1A2053F87AF9}"/>
                  </a:ext>
                </a:extLst>
              </p:cNvPr>
              <p:cNvSpPr/>
              <p:nvPr/>
            </p:nvSpPr>
            <p:spPr>
              <a:xfrm rot="5400000">
                <a:off x="3327380" y="-2439425"/>
                <a:ext cx="115267" cy="6770027"/>
              </a:xfrm>
              <a:prstGeom prst="round2SameRect">
                <a:avLst>
                  <a:gd name="adj1" fmla="val 50000"/>
                  <a:gd name="adj2" fmla="val 0"/>
                </a:avLst>
              </a:prstGeom>
              <a:solidFill>
                <a:schemeClr val="accent1">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2" name="Rectangle: Top Corners Rounded 41">
                <a:extLst>
                  <a:ext uri="{FF2B5EF4-FFF2-40B4-BE49-F238E27FC236}">
                    <a16:creationId xmlns:a16="http://schemas.microsoft.com/office/drawing/2014/main" id="{61C63707-2975-4069-A79E-61793994F11B}"/>
                  </a:ext>
                </a:extLst>
              </p:cNvPr>
              <p:cNvSpPr/>
              <p:nvPr/>
            </p:nvSpPr>
            <p:spPr>
              <a:xfrm rot="5400000">
                <a:off x="3523637" y="-2478929"/>
                <a:ext cx="45719" cy="7093002"/>
              </a:xfrm>
              <a:prstGeom prst="round2SameRect">
                <a:avLst>
                  <a:gd name="adj1" fmla="val 50000"/>
                  <a:gd name="adj2" fmla="val 0"/>
                </a:avLst>
              </a:prstGeom>
              <a:solidFill>
                <a:schemeClr val="bg1">
                  <a:alpha val="2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3" name="Rectangle: Top Corners Rounded 42">
                <a:extLst>
                  <a:ext uri="{FF2B5EF4-FFF2-40B4-BE49-F238E27FC236}">
                    <a16:creationId xmlns:a16="http://schemas.microsoft.com/office/drawing/2014/main" id="{561A81DA-48AD-41F2-9374-924B333940E3}"/>
                  </a:ext>
                </a:extLst>
              </p:cNvPr>
              <p:cNvSpPr/>
              <p:nvPr/>
            </p:nvSpPr>
            <p:spPr>
              <a:xfrm rot="5400000">
                <a:off x="3192645" y="-2386184"/>
                <a:ext cx="45719" cy="6431013"/>
              </a:xfrm>
              <a:prstGeom prst="round2SameRect">
                <a:avLst>
                  <a:gd name="adj1" fmla="val 50000"/>
                  <a:gd name="adj2" fmla="val 0"/>
                </a:avLst>
              </a:prstGeom>
              <a:solidFill>
                <a:schemeClr val="bg1">
                  <a:alpha val="3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nvGrpSpPr>
            <p:cNvPr id="8" name="Group 7">
              <a:extLst>
                <a:ext uri="{FF2B5EF4-FFF2-40B4-BE49-F238E27FC236}">
                  <a16:creationId xmlns:a16="http://schemas.microsoft.com/office/drawing/2014/main" id="{01494DE5-9472-47B8-8AA7-ACBA1BD2828E}"/>
                </a:ext>
              </a:extLst>
            </p:cNvPr>
            <p:cNvGrpSpPr/>
            <p:nvPr userDrawn="1"/>
          </p:nvGrpSpPr>
          <p:grpSpPr>
            <a:xfrm>
              <a:off x="-2" y="4268790"/>
              <a:ext cx="9167375" cy="47005"/>
              <a:chOff x="-2" y="4268790"/>
              <a:chExt cx="9167375" cy="47005"/>
            </a:xfrm>
          </p:grpSpPr>
          <p:sp>
            <p:nvSpPr>
              <p:cNvPr id="31" name="Rectangle: Top Corners Rounded 30">
                <a:extLst>
                  <a:ext uri="{FF2B5EF4-FFF2-40B4-BE49-F238E27FC236}">
                    <a16:creationId xmlns:a16="http://schemas.microsoft.com/office/drawing/2014/main" id="{11A8B7B8-BA43-4E80-8B23-A7575C24141A}"/>
                  </a:ext>
                </a:extLst>
              </p:cNvPr>
              <p:cNvSpPr/>
              <p:nvPr/>
            </p:nvSpPr>
            <p:spPr>
              <a:xfrm rot="16200000" flipH="1">
                <a:off x="5088095" y="258605"/>
                <a:ext cx="45719" cy="8066091"/>
              </a:xfrm>
              <a:prstGeom prst="round2SameRect">
                <a:avLst>
                  <a:gd name="adj1" fmla="val 50000"/>
                  <a:gd name="adj2"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2" name="Rectangle: Top Corners Rounded 31">
                <a:extLst>
                  <a:ext uri="{FF2B5EF4-FFF2-40B4-BE49-F238E27FC236}">
                    <a16:creationId xmlns:a16="http://schemas.microsoft.com/office/drawing/2014/main" id="{F80622AF-4F7A-454F-9D50-771DEA55BED0}"/>
                  </a:ext>
                </a:extLst>
              </p:cNvPr>
              <p:cNvSpPr/>
              <p:nvPr/>
            </p:nvSpPr>
            <p:spPr>
              <a:xfrm rot="5400000">
                <a:off x="4010184" y="258604"/>
                <a:ext cx="45719" cy="8066091"/>
              </a:xfrm>
              <a:prstGeom prst="round2SameRect">
                <a:avLst>
                  <a:gd name="adj1" fmla="val 5000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33" name="Group 32">
                <a:extLst>
                  <a:ext uri="{FF2B5EF4-FFF2-40B4-BE49-F238E27FC236}">
                    <a16:creationId xmlns:a16="http://schemas.microsoft.com/office/drawing/2014/main" id="{2EDBA22B-2D44-4D85-8F37-EC5B52974494}"/>
                  </a:ext>
                </a:extLst>
              </p:cNvPr>
              <p:cNvGrpSpPr/>
              <p:nvPr/>
            </p:nvGrpSpPr>
            <p:grpSpPr>
              <a:xfrm>
                <a:off x="8098629" y="4270072"/>
                <a:ext cx="1068744" cy="45723"/>
                <a:chOff x="8098632" y="4267655"/>
                <a:chExt cx="1197432" cy="51228"/>
              </a:xfrm>
            </p:grpSpPr>
            <p:sp>
              <p:nvSpPr>
                <p:cNvPr id="34" name="Oval 33">
                  <a:extLst>
                    <a:ext uri="{FF2B5EF4-FFF2-40B4-BE49-F238E27FC236}">
                      <a16:creationId xmlns:a16="http://schemas.microsoft.com/office/drawing/2014/main" id="{077A9CA9-2901-436F-9CE2-45BEE3AB3693}"/>
                    </a:ext>
                  </a:extLst>
                </p:cNvPr>
                <p:cNvSpPr/>
                <p:nvPr/>
              </p:nvSpPr>
              <p:spPr>
                <a:xfrm>
                  <a:off x="8098632"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5" name="Oval 34">
                  <a:extLst>
                    <a:ext uri="{FF2B5EF4-FFF2-40B4-BE49-F238E27FC236}">
                      <a16:creationId xmlns:a16="http://schemas.microsoft.com/office/drawing/2014/main" id="{082F659E-691A-41BD-AF8B-2A30B24F606F}"/>
                    </a:ext>
                  </a:extLst>
                </p:cNvPr>
                <p:cNvSpPr/>
                <p:nvPr/>
              </p:nvSpPr>
              <p:spPr>
                <a:xfrm>
                  <a:off x="8183563"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6" name="Oval 35">
                  <a:extLst>
                    <a:ext uri="{FF2B5EF4-FFF2-40B4-BE49-F238E27FC236}">
                      <a16:creationId xmlns:a16="http://schemas.microsoft.com/office/drawing/2014/main" id="{9C5393A4-BEFF-47B7-904C-ED394A681572}"/>
                    </a:ext>
                  </a:extLst>
                </p:cNvPr>
                <p:cNvSpPr/>
                <p:nvPr/>
              </p:nvSpPr>
              <p:spPr>
                <a:xfrm>
                  <a:off x="8283002"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7" name="Oval 36">
                  <a:extLst>
                    <a:ext uri="{FF2B5EF4-FFF2-40B4-BE49-F238E27FC236}">
                      <a16:creationId xmlns:a16="http://schemas.microsoft.com/office/drawing/2014/main" id="{AE3A5B36-0038-4730-966D-FF962E5DD6E9}"/>
                    </a:ext>
                  </a:extLst>
                </p:cNvPr>
                <p:cNvSpPr/>
                <p:nvPr/>
              </p:nvSpPr>
              <p:spPr>
                <a:xfrm>
                  <a:off x="8467725"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8" name="Oval 37">
                  <a:extLst>
                    <a:ext uri="{FF2B5EF4-FFF2-40B4-BE49-F238E27FC236}">
                      <a16:creationId xmlns:a16="http://schemas.microsoft.com/office/drawing/2014/main" id="{579942E3-8F32-4CBD-84FD-69B832C97112}"/>
                    </a:ext>
                  </a:extLst>
                </p:cNvPr>
                <p:cNvSpPr/>
                <p:nvPr/>
              </p:nvSpPr>
              <p:spPr>
                <a:xfrm>
                  <a:off x="8649008"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9" name="Oval 38">
                  <a:extLst>
                    <a:ext uri="{FF2B5EF4-FFF2-40B4-BE49-F238E27FC236}">
                      <a16:creationId xmlns:a16="http://schemas.microsoft.com/office/drawing/2014/main" id="{125FA474-F0DC-4A08-8103-9CD325423F25}"/>
                    </a:ext>
                  </a:extLst>
                </p:cNvPr>
                <p:cNvSpPr/>
                <p:nvPr/>
              </p:nvSpPr>
              <p:spPr>
                <a:xfrm>
                  <a:off x="8947150" y="4267655"/>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0" name="Oval 39">
                  <a:extLst>
                    <a:ext uri="{FF2B5EF4-FFF2-40B4-BE49-F238E27FC236}">
                      <a16:creationId xmlns:a16="http://schemas.microsoft.com/office/drawing/2014/main" id="{2E175C94-619B-413B-98CC-6D8B8E4E9674}"/>
                    </a:ext>
                  </a:extLst>
                </p:cNvPr>
                <p:cNvSpPr/>
                <p:nvPr/>
              </p:nvSpPr>
              <p:spPr>
                <a:xfrm>
                  <a:off x="9243676"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sp>
          <p:nvSpPr>
            <p:cNvPr id="9" name="Rectangle: Rounded Corners 8">
              <a:extLst>
                <a:ext uri="{FF2B5EF4-FFF2-40B4-BE49-F238E27FC236}">
                  <a16:creationId xmlns:a16="http://schemas.microsoft.com/office/drawing/2014/main" id="{B31BFD73-8D86-49BA-95E7-23E7F493C5F2}"/>
                </a:ext>
              </a:extLst>
            </p:cNvPr>
            <p:cNvSpPr/>
            <p:nvPr userDrawn="1"/>
          </p:nvSpPr>
          <p:spPr>
            <a:xfrm>
              <a:off x="7728746" y="837813"/>
              <a:ext cx="1162393" cy="1065190"/>
            </a:xfrm>
            <a:prstGeom prst="roundRect">
              <a:avLst/>
            </a:prstGeom>
            <a:noFill/>
            <a:ln w="127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 name="Rectangle: Rounded Corners 9">
              <a:extLst>
                <a:ext uri="{FF2B5EF4-FFF2-40B4-BE49-F238E27FC236}">
                  <a16:creationId xmlns:a16="http://schemas.microsoft.com/office/drawing/2014/main" id="{0176AB19-0D71-4C0F-BEEE-C0285497E1AA}"/>
                </a:ext>
              </a:extLst>
            </p:cNvPr>
            <p:cNvSpPr/>
            <p:nvPr userDrawn="1"/>
          </p:nvSpPr>
          <p:spPr>
            <a:xfrm>
              <a:off x="7548886" y="1653708"/>
              <a:ext cx="536287" cy="491441"/>
            </a:xfrm>
            <a:prstGeom prst="roundRect">
              <a:avLst/>
            </a:prstGeom>
            <a:noFill/>
            <a:ln w="127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15" name="Group 14">
              <a:extLst>
                <a:ext uri="{FF2B5EF4-FFF2-40B4-BE49-F238E27FC236}">
                  <a16:creationId xmlns:a16="http://schemas.microsoft.com/office/drawing/2014/main" id="{77A7C236-19A1-46D3-B63D-F81951CB4502}"/>
                </a:ext>
              </a:extLst>
            </p:cNvPr>
            <p:cNvGrpSpPr/>
            <p:nvPr userDrawn="1"/>
          </p:nvGrpSpPr>
          <p:grpSpPr>
            <a:xfrm flipH="1">
              <a:off x="-11688" y="592243"/>
              <a:ext cx="9167375" cy="47005"/>
              <a:chOff x="-2" y="4268790"/>
              <a:chExt cx="9167375" cy="47005"/>
            </a:xfrm>
          </p:grpSpPr>
          <p:sp>
            <p:nvSpPr>
              <p:cNvPr id="18" name="Rectangle: Top Corners Rounded 17">
                <a:extLst>
                  <a:ext uri="{FF2B5EF4-FFF2-40B4-BE49-F238E27FC236}">
                    <a16:creationId xmlns:a16="http://schemas.microsoft.com/office/drawing/2014/main" id="{DAE2C987-BCBE-4E60-B0B9-D1E988AECB1A}"/>
                  </a:ext>
                </a:extLst>
              </p:cNvPr>
              <p:cNvSpPr/>
              <p:nvPr/>
            </p:nvSpPr>
            <p:spPr>
              <a:xfrm rot="16200000" flipH="1">
                <a:off x="5088095" y="258605"/>
                <a:ext cx="45719" cy="8066091"/>
              </a:xfrm>
              <a:prstGeom prst="round2SameRect">
                <a:avLst>
                  <a:gd name="adj1" fmla="val 50000"/>
                  <a:gd name="adj2"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9" name="Rectangle: Top Corners Rounded 18">
                <a:extLst>
                  <a:ext uri="{FF2B5EF4-FFF2-40B4-BE49-F238E27FC236}">
                    <a16:creationId xmlns:a16="http://schemas.microsoft.com/office/drawing/2014/main" id="{A54AEABD-6632-4C19-8AB9-7B97649BF1DC}"/>
                  </a:ext>
                </a:extLst>
              </p:cNvPr>
              <p:cNvSpPr/>
              <p:nvPr/>
            </p:nvSpPr>
            <p:spPr>
              <a:xfrm rot="5400000">
                <a:off x="4010184" y="258604"/>
                <a:ext cx="45719" cy="8066091"/>
              </a:xfrm>
              <a:prstGeom prst="round2SameRect">
                <a:avLst>
                  <a:gd name="adj1" fmla="val 5000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20" name="Group 19">
                <a:extLst>
                  <a:ext uri="{FF2B5EF4-FFF2-40B4-BE49-F238E27FC236}">
                    <a16:creationId xmlns:a16="http://schemas.microsoft.com/office/drawing/2014/main" id="{9E83B8BF-718C-4B5E-AC24-572DAF675DF8}"/>
                  </a:ext>
                </a:extLst>
              </p:cNvPr>
              <p:cNvGrpSpPr/>
              <p:nvPr/>
            </p:nvGrpSpPr>
            <p:grpSpPr>
              <a:xfrm>
                <a:off x="8098629" y="4270072"/>
                <a:ext cx="1068744" cy="45723"/>
                <a:chOff x="8098632" y="4267655"/>
                <a:chExt cx="1197432" cy="51228"/>
              </a:xfrm>
            </p:grpSpPr>
            <p:sp>
              <p:nvSpPr>
                <p:cNvPr id="21" name="Oval 20">
                  <a:extLst>
                    <a:ext uri="{FF2B5EF4-FFF2-40B4-BE49-F238E27FC236}">
                      <a16:creationId xmlns:a16="http://schemas.microsoft.com/office/drawing/2014/main" id="{F2FA580D-B3CB-43E7-A755-568F9EDEAD1C}"/>
                    </a:ext>
                  </a:extLst>
                </p:cNvPr>
                <p:cNvSpPr/>
                <p:nvPr/>
              </p:nvSpPr>
              <p:spPr>
                <a:xfrm>
                  <a:off x="8098632"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2" name="Oval 21">
                  <a:extLst>
                    <a:ext uri="{FF2B5EF4-FFF2-40B4-BE49-F238E27FC236}">
                      <a16:creationId xmlns:a16="http://schemas.microsoft.com/office/drawing/2014/main" id="{249BC3D6-3B72-440D-86BD-7EA60F4210AC}"/>
                    </a:ext>
                  </a:extLst>
                </p:cNvPr>
                <p:cNvSpPr/>
                <p:nvPr/>
              </p:nvSpPr>
              <p:spPr>
                <a:xfrm>
                  <a:off x="8183563"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3" name="Oval 22">
                  <a:extLst>
                    <a:ext uri="{FF2B5EF4-FFF2-40B4-BE49-F238E27FC236}">
                      <a16:creationId xmlns:a16="http://schemas.microsoft.com/office/drawing/2014/main" id="{A86E9ADC-A968-4E17-A70A-EDBDB39FAF62}"/>
                    </a:ext>
                  </a:extLst>
                </p:cNvPr>
                <p:cNvSpPr/>
                <p:nvPr/>
              </p:nvSpPr>
              <p:spPr>
                <a:xfrm>
                  <a:off x="8283002"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4" name="Oval 23">
                  <a:extLst>
                    <a:ext uri="{FF2B5EF4-FFF2-40B4-BE49-F238E27FC236}">
                      <a16:creationId xmlns:a16="http://schemas.microsoft.com/office/drawing/2014/main" id="{DE8437C8-D0CC-4A10-A7A8-87A245092E5E}"/>
                    </a:ext>
                  </a:extLst>
                </p:cNvPr>
                <p:cNvSpPr/>
                <p:nvPr/>
              </p:nvSpPr>
              <p:spPr>
                <a:xfrm>
                  <a:off x="8467725"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5" name="Oval 24">
                  <a:extLst>
                    <a:ext uri="{FF2B5EF4-FFF2-40B4-BE49-F238E27FC236}">
                      <a16:creationId xmlns:a16="http://schemas.microsoft.com/office/drawing/2014/main" id="{733DC4F7-3DFC-4726-9867-2ED816E34CB7}"/>
                    </a:ext>
                  </a:extLst>
                </p:cNvPr>
                <p:cNvSpPr/>
                <p:nvPr/>
              </p:nvSpPr>
              <p:spPr>
                <a:xfrm>
                  <a:off x="8649008"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6" name="Oval 25">
                  <a:extLst>
                    <a:ext uri="{FF2B5EF4-FFF2-40B4-BE49-F238E27FC236}">
                      <a16:creationId xmlns:a16="http://schemas.microsoft.com/office/drawing/2014/main" id="{46C3E8EF-2917-47F6-AEDC-5676E47BC38B}"/>
                    </a:ext>
                  </a:extLst>
                </p:cNvPr>
                <p:cNvSpPr/>
                <p:nvPr/>
              </p:nvSpPr>
              <p:spPr>
                <a:xfrm>
                  <a:off x="8947150" y="4267655"/>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7" name="Oval 26">
                  <a:extLst>
                    <a:ext uri="{FF2B5EF4-FFF2-40B4-BE49-F238E27FC236}">
                      <a16:creationId xmlns:a16="http://schemas.microsoft.com/office/drawing/2014/main" id="{28384253-2CB3-48C7-941F-19C630DFC2F4}"/>
                    </a:ext>
                  </a:extLst>
                </p:cNvPr>
                <p:cNvSpPr/>
                <p:nvPr/>
              </p:nvSpPr>
              <p:spPr>
                <a:xfrm>
                  <a:off x="9243676" y="4267659"/>
                  <a:ext cx="52388" cy="51224"/>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grpSp>
      <p:sp>
        <p:nvSpPr>
          <p:cNvPr id="47" name="Text Placeholder 3">
            <a:extLst>
              <a:ext uri="{FF2B5EF4-FFF2-40B4-BE49-F238E27FC236}">
                <a16:creationId xmlns:a16="http://schemas.microsoft.com/office/drawing/2014/main" id="{ED633BE3-1A5D-4383-A929-61E008B36420}"/>
              </a:ext>
            </a:extLst>
          </p:cNvPr>
          <p:cNvSpPr>
            <a:spLocks noGrp="1"/>
          </p:cNvSpPr>
          <p:nvPr>
            <p:ph type="body" sz="quarter" idx="12"/>
          </p:nvPr>
        </p:nvSpPr>
        <p:spPr>
          <a:xfrm>
            <a:off x="447165" y="6130833"/>
            <a:ext cx="11304587" cy="432000"/>
          </a:xfrm>
        </p:spPr>
        <p:txBody>
          <a:bodyPr lIns="0" tIns="0" rIns="0" bIns="0" anchor="b" anchorCtr="0"/>
          <a:lstStyle>
            <a:lvl1pPr marL="0" indent="0">
              <a:buNone/>
              <a:defRPr sz="800">
                <a:solidFill>
                  <a:schemeClr val="accent6"/>
                </a:solidFill>
              </a:defRPr>
            </a:lvl1pPr>
          </a:lstStyle>
          <a:p>
            <a:endParaRPr lang="en-GB" dirty="0"/>
          </a:p>
        </p:txBody>
      </p:sp>
    </p:spTree>
    <p:extLst>
      <p:ext uri="{BB962C8B-B14F-4D97-AF65-F5344CB8AC3E}">
        <p14:creationId xmlns:p14="http://schemas.microsoft.com/office/powerpoint/2010/main" val="363385459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3200"/>
            </a:lvl1pPr>
          </a:lstStyle>
          <a:p>
            <a:r>
              <a:rPr lang="en-US" noProof="0"/>
              <a:t>Click to edit Master title style</a:t>
            </a:r>
            <a:endParaRPr lang="en-GB" noProof="0" dirty="0"/>
          </a:p>
        </p:txBody>
      </p:sp>
      <p:sp>
        <p:nvSpPr>
          <p:cNvPr id="5" name="Text Placeholder 3">
            <a:extLst>
              <a:ext uri="{FF2B5EF4-FFF2-40B4-BE49-F238E27FC236}">
                <a16:creationId xmlns:a16="http://schemas.microsoft.com/office/drawing/2014/main" id="{8EDBF0F5-EB5E-4DD0-8AD2-06955871D4DB}"/>
              </a:ext>
            </a:extLst>
          </p:cNvPr>
          <p:cNvSpPr>
            <a:spLocks noGrp="1"/>
          </p:cNvSpPr>
          <p:nvPr>
            <p:ph type="body" sz="quarter" idx="12"/>
          </p:nvPr>
        </p:nvSpPr>
        <p:spPr>
          <a:xfrm>
            <a:off x="447165" y="6130833"/>
            <a:ext cx="11304587" cy="432000"/>
          </a:xfrm>
        </p:spPr>
        <p:txBody>
          <a:bodyPr lIns="0" tIns="0" rIns="0" bIns="0" anchor="b" anchorCtr="0"/>
          <a:lstStyle>
            <a:lvl1pPr marL="0" indent="0">
              <a:buNone/>
              <a:defRPr sz="800">
                <a:solidFill>
                  <a:schemeClr val="accent6"/>
                </a:solidFill>
              </a:defRPr>
            </a:lvl1pPr>
          </a:lstStyle>
          <a:p>
            <a:endParaRPr lang="en-GB" dirty="0"/>
          </a:p>
        </p:txBody>
      </p:sp>
    </p:spTree>
    <p:extLst>
      <p:ext uri="{BB962C8B-B14F-4D97-AF65-F5344CB8AC3E}">
        <p14:creationId xmlns:p14="http://schemas.microsoft.com/office/powerpoint/2010/main" val="177736577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rmal - bars">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D9425EC-3A3B-4D9A-8FFA-0ECE79ADADD7}"/>
              </a:ext>
            </a:extLst>
          </p:cNvPr>
          <p:cNvGrpSpPr/>
          <p:nvPr userDrawn="1"/>
        </p:nvGrpSpPr>
        <p:grpSpPr>
          <a:xfrm>
            <a:off x="-3" y="-7406"/>
            <a:ext cx="12192003" cy="6774071"/>
            <a:chOff x="-2" y="-5555"/>
            <a:chExt cx="9144002" cy="5080553"/>
          </a:xfrm>
        </p:grpSpPr>
        <p:sp>
          <p:nvSpPr>
            <p:cNvPr id="8" name="Rectangle: Top Corners Rounded 7">
              <a:extLst>
                <a:ext uri="{FF2B5EF4-FFF2-40B4-BE49-F238E27FC236}">
                  <a16:creationId xmlns:a16="http://schemas.microsoft.com/office/drawing/2014/main" id="{563ED77D-1284-4674-89B8-76B15EC59E8C}"/>
                </a:ext>
              </a:extLst>
            </p:cNvPr>
            <p:cNvSpPr/>
            <p:nvPr/>
          </p:nvSpPr>
          <p:spPr>
            <a:xfrm rot="5400000">
              <a:off x="4191396" y="-4196952"/>
              <a:ext cx="126208" cy="8509001"/>
            </a:xfrm>
            <a:prstGeom prst="round2SameRect">
              <a:avLst>
                <a:gd name="adj1" fmla="val 50000"/>
                <a:gd name="adj2" fmla="val 0"/>
              </a:avLst>
            </a:prstGeom>
            <a:solidFill>
              <a:srgbClr val="800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9" name="Rectangle: Top Corners Rounded 8">
              <a:extLst>
                <a:ext uri="{FF2B5EF4-FFF2-40B4-BE49-F238E27FC236}">
                  <a16:creationId xmlns:a16="http://schemas.microsoft.com/office/drawing/2014/main" id="{70B776B4-0109-44B8-8784-32C71DC255B9}"/>
                </a:ext>
              </a:extLst>
            </p:cNvPr>
            <p:cNvSpPr/>
            <p:nvPr/>
          </p:nvSpPr>
          <p:spPr>
            <a:xfrm rot="5400000">
              <a:off x="4135540" y="-4015179"/>
              <a:ext cx="47418" cy="8318502"/>
            </a:xfrm>
            <a:prstGeom prst="round2SameRect">
              <a:avLst>
                <a:gd name="adj1" fmla="val 50000"/>
                <a:gd name="adj2" fmla="val 0"/>
              </a:avLst>
            </a:prstGeom>
            <a:solidFill>
              <a:srgbClr val="7FCE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 name="Rectangle: Top Corners Rounded 9">
              <a:extLst>
                <a:ext uri="{FF2B5EF4-FFF2-40B4-BE49-F238E27FC236}">
                  <a16:creationId xmlns:a16="http://schemas.microsoft.com/office/drawing/2014/main" id="{1F0DD2F3-90DA-4847-85F4-A04E2721917C}"/>
                </a:ext>
              </a:extLst>
            </p:cNvPr>
            <p:cNvSpPr/>
            <p:nvPr/>
          </p:nvSpPr>
          <p:spPr>
            <a:xfrm rot="16200000" flipH="1">
              <a:off x="4961040" y="892038"/>
              <a:ext cx="47418" cy="8318502"/>
            </a:xfrm>
            <a:prstGeom prst="round2SameRect">
              <a:avLst>
                <a:gd name="adj1" fmla="val 5000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12" name="Group 11">
              <a:extLst>
                <a:ext uri="{FF2B5EF4-FFF2-40B4-BE49-F238E27FC236}">
                  <a16:creationId xmlns:a16="http://schemas.microsoft.com/office/drawing/2014/main" id="{E641D7D3-9B8B-48A3-A2CF-A904D0273CCC}"/>
                </a:ext>
              </a:extLst>
            </p:cNvPr>
            <p:cNvGrpSpPr/>
            <p:nvPr/>
          </p:nvGrpSpPr>
          <p:grpSpPr>
            <a:xfrm>
              <a:off x="8310707" y="224078"/>
              <a:ext cx="503107" cy="428091"/>
              <a:chOff x="7585054" y="340647"/>
              <a:chExt cx="847747" cy="721344"/>
            </a:xfrm>
          </p:grpSpPr>
          <p:sp>
            <p:nvSpPr>
              <p:cNvPr id="13" name="Rectangle: Rounded Corners 12">
                <a:extLst>
                  <a:ext uri="{FF2B5EF4-FFF2-40B4-BE49-F238E27FC236}">
                    <a16:creationId xmlns:a16="http://schemas.microsoft.com/office/drawing/2014/main" id="{139ADC76-E223-46C8-BBED-4AF3E47B7456}"/>
                  </a:ext>
                </a:extLst>
              </p:cNvPr>
              <p:cNvSpPr/>
              <p:nvPr/>
            </p:nvSpPr>
            <p:spPr>
              <a:xfrm>
                <a:off x="7804151" y="340647"/>
                <a:ext cx="628650" cy="563603"/>
              </a:xfrm>
              <a:prstGeom prst="roundRect">
                <a:avLst/>
              </a:prstGeom>
              <a:solidFill>
                <a:srgbClr val="FFFFFF"/>
              </a:solidFill>
              <a:ln w="12700">
                <a:solidFill>
                  <a:srgbClr val="7FCE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Rectangle: Rounded Corners 13">
                <a:extLst>
                  <a:ext uri="{FF2B5EF4-FFF2-40B4-BE49-F238E27FC236}">
                    <a16:creationId xmlns:a16="http://schemas.microsoft.com/office/drawing/2014/main" id="{F8F038AB-E736-477C-919B-F2D46757DD1C}"/>
                  </a:ext>
                </a:extLst>
              </p:cNvPr>
              <p:cNvSpPr/>
              <p:nvPr/>
            </p:nvSpPr>
            <p:spPr>
              <a:xfrm>
                <a:off x="7585054" y="673373"/>
                <a:ext cx="433469" cy="388618"/>
              </a:xfrm>
              <a:prstGeom prst="roundRect">
                <a:avLst/>
              </a:prstGeom>
              <a:solidFill>
                <a:schemeClr val="bg1"/>
              </a:solidFill>
              <a:ln w="12700">
                <a:solidFill>
                  <a:srgbClr val="7FCEED">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3200"/>
            </a:lvl1pPr>
          </a:lstStyle>
          <a:p>
            <a:r>
              <a:rPr lang="en-US" noProof="0" dirty="0"/>
              <a:t>Click to edit Master title style</a:t>
            </a:r>
            <a:endParaRPr lang="en-GB" noProof="0" dirty="0"/>
          </a:p>
        </p:txBody>
      </p:sp>
      <p:sp>
        <p:nvSpPr>
          <p:cNvPr id="5" name="Text Placeholder 3">
            <a:extLst>
              <a:ext uri="{FF2B5EF4-FFF2-40B4-BE49-F238E27FC236}">
                <a16:creationId xmlns:a16="http://schemas.microsoft.com/office/drawing/2014/main" id="{8EDBF0F5-EB5E-4DD0-8AD2-06955871D4DB}"/>
              </a:ext>
            </a:extLst>
          </p:cNvPr>
          <p:cNvSpPr>
            <a:spLocks noGrp="1"/>
          </p:cNvSpPr>
          <p:nvPr>
            <p:ph type="body" sz="quarter" idx="12"/>
          </p:nvPr>
        </p:nvSpPr>
        <p:spPr>
          <a:xfrm>
            <a:off x="447165" y="6130833"/>
            <a:ext cx="11304587" cy="432000"/>
          </a:xfrm>
        </p:spPr>
        <p:txBody>
          <a:bodyPr lIns="0" tIns="0" rIns="0" bIns="0" anchor="b" anchorCtr="0"/>
          <a:lstStyle>
            <a:lvl1pPr marL="0" indent="0">
              <a:buNone/>
              <a:defRPr sz="800">
                <a:solidFill>
                  <a:schemeClr val="accent6"/>
                </a:solidFill>
              </a:defRPr>
            </a:lvl1pPr>
          </a:lstStyle>
          <a:p>
            <a:endParaRPr lang="en-GB" dirty="0"/>
          </a:p>
        </p:txBody>
      </p:sp>
    </p:spTree>
    <p:extLst>
      <p:ext uri="{BB962C8B-B14F-4D97-AF65-F5344CB8AC3E}">
        <p14:creationId xmlns:p14="http://schemas.microsoft.com/office/powerpoint/2010/main" val="16953438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422400" y="687229"/>
            <a:ext cx="11347200" cy="521883"/>
          </a:xfrm>
        </p:spPr>
        <p:txBody>
          <a:bodyPr/>
          <a:lstStyle>
            <a:lvl1pPr>
              <a:defRPr sz="3200"/>
            </a:lvl1pPr>
          </a:lstStyle>
          <a:p>
            <a:r>
              <a:rPr lang="en-US" noProof="0"/>
              <a:t>Click to edit Master title style</a:t>
            </a:r>
            <a:endParaRPr lang="en-GB" noProof="0" dirty="0"/>
          </a:p>
        </p:txBody>
      </p:sp>
      <p:sp>
        <p:nvSpPr>
          <p:cNvPr id="36" name="Content Placeholder 2"/>
          <p:cNvSpPr>
            <a:spLocks noGrp="1"/>
          </p:cNvSpPr>
          <p:nvPr>
            <p:ph idx="1"/>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6307200" y="1749631"/>
            <a:ext cx="54624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Text Placeholder 3">
            <a:extLst>
              <a:ext uri="{FF2B5EF4-FFF2-40B4-BE49-F238E27FC236}">
                <a16:creationId xmlns:a16="http://schemas.microsoft.com/office/drawing/2014/main" id="{70E6D42E-1F99-47FC-AC8C-2EB1151EB048}"/>
              </a:ext>
            </a:extLst>
          </p:cNvPr>
          <p:cNvSpPr>
            <a:spLocks noGrp="1"/>
          </p:cNvSpPr>
          <p:nvPr>
            <p:ph type="body" sz="quarter" idx="12"/>
          </p:nvPr>
        </p:nvSpPr>
        <p:spPr>
          <a:xfrm>
            <a:off x="447165" y="6130833"/>
            <a:ext cx="11304587" cy="432000"/>
          </a:xfrm>
        </p:spPr>
        <p:txBody>
          <a:bodyPr lIns="0" tIns="0" rIns="0" bIns="0" anchor="b" anchorCtr="0"/>
          <a:lstStyle>
            <a:lvl1pPr marL="0" indent="0">
              <a:buNone/>
              <a:defRPr sz="800">
                <a:solidFill>
                  <a:schemeClr val="accent6"/>
                </a:solidFill>
              </a:defRPr>
            </a:lvl1pPr>
          </a:lstStyle>
          <a:p>
            <a:endParaRPr lang="en-GB" dirty="0"/>
          </a:p>
        </p:txBody>
      </p:sp>
    </p:spTree>
    <p:extLst>
      <p:ext uri="{BB962C8B-B14F-4D97-AF65-F5344CB8AC3E}">
        <p14:creationId xmlns:p14="http://schemas.microsoft.com/office/powerpoint/2010/main" val="53512755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97FB55E-092F-4A3C-AC9C-F722E180DB5E}"/>
              </a:ext>
            </a:extLst>
          </p:cNvPr>
          <p:cNvSpPr>
            <a:spLocks noGrp="1"/>
          </p:cNvSpPr>
          <p:nvPr>
            <p:ph type="body" sz="quarter" idx="12"/>
          </p:nvPr>
        </p:nvSpPr>
        <p:spPr>
          <a:xfrm>
            <a:off x="447165" y="6130833"/>
            <a:ext cx="11304587" cy="432000"/>
          </a:xfrm>
        </p:spPr>
        <p:txBody>
          <a:bodyPr lIns="0" tIns="0" rIns="0" bIns="0" anchor="b" anchorCtr="0"/>
          <a:lstStyle>
            <a:lvl1pPr marL="0" indent="0">
              <a:buNone/>
              <a:defRPr sz="800">
                <a:solidFill>
                  <a:schemeClr val="accent6"/>
                </a:solidFill>
              </a:defRPr>
            </a:lvl1pPr>
          </a:lstStyle>
          <a:p>
            <a:endParaRPr lang="en-GB" dirty="0"/>
          </a:p>
        </p:txBody>
      </p:sp>
    </p:spTree>
    <p:extLst>
      <p:ext uri="{BB962C8B-B14F-4D97-AF65-F5344CB8AC3E}">
        <p14:creationId xmlns:p14="http://schemas.microsoft.com/office/powerpoint/2010/main" val="203071721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 bar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1ED449A-90A7-402C-9537-8FCA84409C67}"/>
              </a:ext>
            </a:extLst>
          </p:cNvPr>
          <p:cNvGrpSpPr/>
          <p:nvPr userDrawn="1"/>
        </p:nvGrpSpPr>
        <p:grpSpPr>
          <a:xfrm>
            <a:off x="-3" y="-7406"/>
            <a:ext cx="12192003" cy="6774071"/>
            <a:chOff x="-2" y="-5555"/>
            <a:chExt cx="9144002" cy="5080553"/>
          </a:xfrm>
        </p:grpSpPr>
        <p:sp>
          <p:nvSpPr>
            <p:cNvPr id="6" name="Rectangle: Top Corners Rounded 5">
              <a:extLst>
                <a:ext uri="{FF2B5EF4-FFF2-40B4-BE49-F238E27FC236}">
                  <a16:creationId xmlns:a16="http://schemas.microsoft.com/office/drawing/2014/main" id="{F46B1065-07A4-48C4-A3EE-9B36D28D2216}"/>
                </a:ext>
              </a:extLst>
            </p:cNvPr>
            <p:cNvSpPr/>
            <p:nvPr/>
          </p:nvSpPr>
          <p:spPr>
            <a:xfrm rot="5400000">
              <a:off x="4191396" y="-4196952"/>
              <a:ext cx="126208" cy="8509001"/>
            </a:xfrm>
            <a:prstGeom prst="round2SameRect">
              <a:avLst>
                <a:gd name="adj1" fmla="val 50000"/>
                <a:gd name="adj2" fmla="val 0"/>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7" name="Rectangle: Top Corners Rounded 6">
              <a:extLst>
                <a:ext uri="{FF2B5EF4-FFF2-40B4-BE49-F238E27FC236}">
                  <a16:creationId xmlns:a16="http://schemas.microsoft.com/office/drawing/2014/main" id="{56147261-9EBA-4561-9984-E82FB512E074}"/>
                </a:ext>
              </a:extLst>
            </p:cNvPr>
            <p:cNvSpPr/>
            <p:nvPr/>
          </p:nvSpPr>
          <p:spPr>
            <a:xfrm rot="5400000">
              <a:off x="4135540" y="-4015179"/>
              <a:ext cx="47418" cy="8318502"/>
            </a:xfrm>
            <a:prstGeom prst="round2SameRect">
              <a:avLst>
                <a:gd name="adj1" fmla="val 50000"/>
                <a:gd name="adj2" fmla="val 0"/>
              </a:avLst>
            </a:prstGeom>
            <a:solidFill>
              <a:srgbClr val="7FCE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 name="Rectangle: Top Corners Rounded 7">
              <a:extLst>
                <a:ext uri="{FF2B5EF4-FFF2-40B4-BE49-F238E27FC236}">
                  <a16:creationId xmlns:a16="http://schemas.microsoft.com/office/drawing/2014/main" id="{9BDF7358-6AD2-4A67-BE06-8E969239F1B2}"/>
                </a:ext>
              </a:extLst>
            </p:cNvPr>
            <p:cNvSpPr/>
            <p:nvPr/>
          </p:nvSpPr>
          <p:spPr>
            <a:xfrm rot="16200000" flipH="1">
              <a:off x="4961040" y="892038"/>
              <a:ext cx="47418" cy="8318502"/>
            </a:xfrm>
            <a:prstGeom prst="round2SameRect">
              <a:avLst>
                <a:gd name="adj1" fmla="val 5000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nvGrpSpPr>
            <p:cNvPr id="9" name="Group 8">
              <a:extLst>
                <a:ext uri="{FF2B5EF4-FFF2-40B4-BE49-F238E27FC236}">
                  <a16:creationId xmlns:a16="http://schemas.microsoft.com/office/drawing/2014/main" id="{8B85608C-4263-42D6-89C7-48F3171BCFB2}"/>
                </a:ext>
              </a:extLst>
            </p:cNvPr>
            <p:cNvGrpSpPr/>
            <p:nvPr/>
          </p:nvGrpSpPr>
          <p:grpSpPr>
            <a:xfrm>
              <a:off x="8310707" y="224078"/>
              <a:ext cx="503107" cy="428091"/>
              <a:chOff x="7585054" y="340647"/>
              <a:chExt cx="847747" cy="721344"/>
            </a:xfrm>
          </p:grpSpPr>
          <p:sp>
            <p:nvSpPr>
              <p:cNvPr id="10" name="Rectangle: Rounded Corners 9">
                <a:extLst>
                  <a:ext uri="{FF2B5EF4-FFF2-40B4-BE49-F238E27FC236}">
                    <a16:creationId xmlns:a16="http://schemas.microsoft.com/office/drawing/2014/main" id="{7FDF95F2-95F2-4DD3-9887-8D3BA174D40E}"/>
                  </a:ext>
                </a:extLst>
              </p:cNvPr>
              <p:cNvSpPr/>
              <p:nvPr/>
            </p:nvSpPr>
            <p:spPr>
              <a:xfrm>
                <a:off x="7804151" y="340647"/>
                <a:ext cx="628650" cy="563603"/>
              </a:xfrm>
              <a:prstGeom prst="roundRect">
                <a:avLst/>
              </a:prstGeom>
              <a:noFill/>
              <a:ln w="12700">
                <a:solidFill>
                  <a:srgbClr val="7FCE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ectangle: Rounded Corners 10">
                <a:extLst>
                  <a:ext uri="{FF2B5EF4-FFF2-40B4-BE49-F238E27FC236}">
                    <a16:creationId xmlns:a16="http://schemas.microsoft.com/office/drawing/2014/main" id="{8117E2CB-353D-42E9-B8A2-A0D6E929126C}"/>
                  </a:ext>
                </a:extLst>
              </p:cNvPr>
              <p:cNvSpPr/>
              <p:nvPr/>
            </p:nvSpPr>
            <p:spPr>
              <a:xfrm>
                <a:off x="7585054" y="673373"/>
                <a:ext cx="433469" cy="388618"/>
              </a:xfrm>
              <a:prstGeom prst="roundRect">
                <a:avLst/>
              </a:prstGeom>
              <a:noFill/>
              <a:ln w="12700">
                <a:solidFill>
                  <a:srgbClr val="7FCEED">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sp>
        <p:nvSpPr>
          <p:cNvPr id="2" name="Title 1"/>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97FB55E-092F-4A3C-AC9C-F722E180DB5E}"/>
              </a:ext>
            </a:extLst>
          </p:cNvPr>
          <p:cNvSpPr>
            <a:spLocks noGrp="1"/>
          </p:cNvSpPr>
          <p:nvPr>
            <p:ph type="body" sz="quarter" idx="12"/>
          </p:nvPr>
        </p:nvSpPr>
        <p:spPr>
          <a:xfrm>
            <a:off x="447165" y="6130833"/>
            <a:ext cx="11304587" cy="432000"/>
          </a:xfrm>
        </p:spPr>
        <p:txBody>
          <a:bodyPr lIns="0" tIns="0" rIns="0" bIns="0" anchor="b" anchorCtr="0"/>
          <a:lstStyle>
            <a:lvl1pPr marL="0" indent="0">
              <a:buNone/>
              <a:defRPr sz="800">
                <a:solidFill>
                  <a:schemeClr val="accent6"/>
                </a:solidFill>
              </a:defRPr>
            </a:lvl1pPr>
          </a:lstStyle>
          <a:p>
            <a:endParaRPr lang="en-GB" dirty="0"/>
          </a:p>
        </p:txBody>
      </p:sp>
    </p:spTree>
    <p:extLst>
      <p:ext uri="{BB962C8B-B14F-4D97-AF65-F5344CB8AC3E}">
        <p14:creationId xmlns:p14="http://schemas.microsoft.com/office/powerpoint/2010/main" val="59730063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7"/>
            <a:ext cx="11347200" cy="521883"/>
          </a:xfrm>
        </p:spPr>
        <p:txBody>
          <a:bodyPr/>
          <a:lstStyle>
            <a:lvl1pPr>
              <a:defRPr sz="3200"/>
            </a:lvl1pPr>
          </a:lstStyle>
          <a:p>
            <a:r>
              <a:rPr lang="en-US" noProof="0"/>
              <a:t>Click to edit Master title style</a:t>
            </a:r>
            <a:endParaRPr lang="en-GB" noProof="0" dirty="0"/>
          </a:p>
        </p:txBody>
      </p:sp>
    </p:spTree>
    <p:extLst>
      <p:ext uri="{BB962C8B-B14F-4D97-AF65-F5344CB8AC3E}">
        <p14:creationId xmlns:p14="http://schemas.microsoft.com/office/powerpoint/2010/main" val="30105374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7"/>
            <a:ext cx="5386917"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426" y="1535117"/>
            <a:ext cx="5389033"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4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5E4E89-F7D0-4609-A2C6-9F49DA739EF1}"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557158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4621008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3200"/>
            </a:lvl1pPr>
          </a:lstStyle>
          <a:p>
            <a:r>
              <a:rPr lang="en-US" noProof="0" dirty="0"/>
              <a:t>Click to edit Master title style</a:t>
            </a:r>
            <a:endParaRPr lang="en-GB" noProof="0" dirty="0"/>
          </a:p>
        </p:txBody>
      </p:sp>
      <p:sp>
        <p:nvSpPr>
          <p:cNvPr id="12" name="Text Placeholder 11"/>
          <p:cNvSpPr>
            <a:spLocks noGrp="1"/>
          </p:cNvSpPr>
          <p:nvPr>
            <p:ph type="body" sz="quarter" idx="13"/>
          </p:nvPr>
        </p:nvSpPr>
        <p:spPr>
          <a:xfrm>
            <a:off x="422402" y="5972583"/>
            <a:ext cx="10164841" cy="885420"/>
          </a:xfrm>
        </p:spPr>
        <p:txBody>
          <a:bodyPr rIns="90000" bIns="90000" anchor="b"/>
          <a:lstStyle>
            <a:lvl1pPr marL="0" indent="0" algn="l" rtl="0" fontAlgn="base">
              <a:spcBef>
                <a:spcPct val="0"/>
              </a:spcBef>
              <a:spcAft>
                <a:spcPct val="0"/>
              </a:spcAft>
              <a:buNone/>
              <a:defRPr lang="en-US" sz="933" kern="1200" dirty="0" smtClean="0">
                <a:solidFill>
                  <a:srgbClr val="82786F"/>
                </a:solidFill>
                <a:latin typeface="Verdana" pitchFamily="34" charset="0"/>
                <a:ea typeface="+mn-ea"/>
                <a:cs typeface="Arial" charset="0"/>
              </a:defRPr>
            </a:lvl1pPr>
            <a:lvl2pPr marL="353474"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2pPr>
            <a:lvl3pPr marL="715415"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3pPr>
            <a:lvl4pPr marL="1077357"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4pPr>
            <a:lvl5pPr marL="1430831" indent="0" algn="l" rtl="0" fontAlgn="base">
              <a:spcBef>
                <a:spcPct val="0"/>
              </a:spcBef>
              <a:spcAft>
                <a:spcPct val="0"/>
              </a:spcAft>
              <a:buNone/>
              <a:defRPr lang="en-GB" sz="1067" kern="1200" dirty="0">
                <a:solidFill>
                  <a:srgbClr val="82786F"/>
                </a:solidFill>
                <a:latin typeface="Verdana" pitchFamily="34" charset="0"/>
                <a:ea typeface="+mn-ea"/>
                <a:cs typeface="Arial" charset="0"/>
              </a:defRPr>
            </a:lvl5pPr>
          </a:lstStyle>
          <a:p>
            <a:pPr lvl="0"/>
            <a:r>
              <a:rPr lang="en-US" dirty="0"/>
              <a:t>Click to edit Master text styles</a:t>
            </a:r>
          </a:p>
        </p:txBody>
      </p:sp>
    </p:spTree>
    <p:extLst>
      <p:ext uri="{BB962C8B-B14F-4D97-AF65-F5344CB8AC3E}">
        <p14:creationId xmlns:p14="http://schemas.microsoft.com/office/powerpoint/2010/main" val="178325837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11"/>
          <p:cNvSpPr>
            <a:spLocks noGrp="1"/>
          </p:cNvSpPr>
          <p:nvPr>
            <p:ph type="body" sz="quarter" idx="13"/>
          </p:nvPr>
        </p:nvSpPr>
        <p:spPr>
          <a:xfrm>
            <a:off x="422402" y="5972583"/>
            <a:ext cx="10164841" cy="885420"/>
          </a:xfrm>
        </p:spPr>
        <p:txBody>
          <a:bodyPr rIns="90000" bIns="90000" anchor="b"/>
          <a:lstStyle>
            <a:lvl1pPr marL="0" indent="0" algn="l" rtl="0" fontAlgn="base">
              <a:spcBef>
                <a:spcPct val="0"/>
              </a:spcBef>
              <a:spcAft>
                <a:spcPct val="0"/>
              </a:spcAft>
              <a:buNone/>
              <a:defRPr lang="en-US" sz="933" kern="1200" dirty="0" smtClean="0">
                <a:solidFill>
                  <a:srgbClr val="82786F"/>
                </a:solidFill>
                <a:latin typeface="Verdana" pitchFamily="34" charset="0"/>
                <a:ea typeface="+mn-ea"/>
                <a:cs typeface="Arial" charset="0"/>
              </a:defRPr>
            </a:lvl1pPr>
            <a:lvl2pPr marL="353474"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2pPr>
            <a:lvl3pPr marL="715415"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3pPr>
            <a:lvl4pPr marL="1077357" indent="0" algn="l" rtl="0" fontAlgn="base">
              <a:spcBef>
                <a:spcPct val="0"/>
              </a:spcBef>
              <a:spcAft>
                <a:spcPct val="0"/>
              </a:spcAft>
              <a:buNone/>
              <a:defRPr lang="en-US" sz="1067" kern="1200" dirty="0" smtClean="0">
                <a:solidFill>
                  <a:srgbClr val="82786F"/>
                </a:solidFill>
                <a:latin typeface="Verdana" pitchFamily="34" charset="0"/>
                <a:ea typeface="+mn-ea"/>
                <a:cs typeface="Arial" charset="0"/>
              </a:defRPr>
            </a:lvl4pPr>
            <a:lvl5pPr marL="1430831" indent="0" algn="l" rtl="0" fontAlgn="base">
              <a:spcBef>
                <a:spcPct val="0"/>
              </a:spcBef>
              <a:spcAft>
                <a:spcPct val="0"/>
              </a:spcAft>
              <a:buNone/>
              <a:defRPr lang="en-GB" sz="1067" kern="1200" dirty="0">
                <a:solidFill>
                  <a:srgbClr val="82786F"/>
                </a:solidFill>
                <a:latin typeface="Verdana" pitchFamily="34" charset="0"/>
                <a:ea typeface="+mn-ea"/>
                <a:cs typeface="Arial" charset="0"/>
              </a:defRPr>
            </a:lvl5pPr>
          </a:lstStyle>
          <a:p>
            <a:pPr lvl="0"/>
            <a:r>
              <a:rPr lang="en-US" dirty="0"/>
              <a:t>Click to edit Master text styles</a:t>
            </a:r>
          </a:p>
        </p:txBody>
      </p:sp>
    </p:spTree>
    <p:extLst>
      <p:ext uri="{BB962C8B-B14F-4D97-AF65-F5344CB8AC3E}">
        <p14:creationId xmlns:p14="http://schemas.microsoft.com/office/powerpoint/2010/main" val="258121876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007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6" name="Content Placeholder 2"/>
          <p:cNvSpPr>
            <a:spLocks noGrp="1"/>
          </p:cNvSpPr>
          <p:nvPr>
            <p:ph idx="1"/>
          </p:nvPr>
        </p:nvSpPr>
        <p:spPr>
          <a:xfrm>
            <a:off x="434400" y="1454151"/>
            <a:ext cx="11323200" cy="4436533"/>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Text Placeholder 3">
            <a:extLst>
              <a:ext uri="{FF2B5EF4-FFF2-40B4-BE49-F238E27FC236}">
                <a16:creationId xmlns:a16="http://schemas.microsoft.com/office/drawing/2014/main" id="{76209F85-4093-4781-A29A-9B1126E70AA4}"/>
              </a:ext>
            </a:extLst>
          </p:cNvPr>
          <p:cNvSpPr>
            <a:spLocks noGrp="1"/>
          </p:cNvSpPr>
          <p:nvPr>
            <p:ph type="body" sz="quarter" idx="10" hasCustomPrompt="1"/>
          </p:nvPr>
        </p:nvSpPr>
        <p:spPr>
          <a:xfrm>
            <a:off x="434400" y="6019800"/>
            <a:ext cx="11323200" cy="75565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indent="0" defTabSz="1171865" rtl="0">
              <a:spcBef>
                <a:spcPct val="0"/>
              </a:spcBef>
              <a:buFont typeface="Arial" panose="020B0604020202020204" pitchFamily="34" charset="0"/>
              <a:buNone/>
              <a:defRPr lang="en-US" sz="933" b="0" dirty="0" smtClean="0">
                <a:solidFill>
                  <a:schemeClr val="accent3"/>
                </a:solidFill>
              </a:defRPr>
            </a:lvl1pPr>
            <a:lvl2pPr marL="228594" indent="0">
              <a:buFont typeface="Arial" panose="020B0604020202020204" pitchFamily="34" charset="0"/>
              <a:buNone/>
              <a:defRPr lang="en-US" sz="2400" dirty="0" smtClean="0">
                <a:solidFill>
                  <a:schemeClr val="tx1"/>
                </a:solidFill>
              </a:defRPr>
            </a:lvl2pPr>
            <a:lvl3pPr marL="838179" indent="0">
              <a:buFont typeface="Arial" panose="020B0604020202020204" pitchFamily="34" charset="0"/>
              <a:buNone/>
              <a:defRPr lang="en-US" sz="2400" dirty="0" smtClean="0">
                <a:solidFill>
                  <a:schemeClr val="tx1"/>
                </a:solidFill>
              </a:defRPr>
            </a:lvl3pPr>
            <a:lvl4pPr marL="1447764" indent="0">
              <a:buFont typeface="Arial" panose="020B0604020202020204" pitchFamily="34" charset="0"/>
              <a:buNone/>
              <a:defRPr lang="en-US" sz="2400" dirty="0" smtClean="0">
                <a:solidFill>
                  <a:schemeClr val="tx1"/>
                </a:solidFill>
              </a:defRPr>
            </a:lvl4pPr>
            <a:lvl5pPr marL="2057349" indent="0">
              <a:buFont typeface="Arial" panose="020B0604020202020204" pitchFamily="34" charset="0"/>
              <a:buNone/>
              <a:defRPr lang="en-US" sz="2400" dirty="0">
                <a:solidFill>
                  <a:schemeClr val="tx1"/>
                </a:solidFill>
              </a:defRPr>
            </a:lvl5pPr>
          </a:lstStyle>
          <a:p>
            <a:pPr marL="0" lvl="0" defTabSz="1171865">
              <a:spcBef>
                <a:spcPct val="0"/>
              </a:spcBef>
            </a:pPr>
            <a:r>
              <a:rPr lang="en-US" dirty="0"/>
              <a:t>Footer</a:t>
            </a:r>
          </a:p>
        </p:txBody>
      </p:sp>
      <p:sp>
        <p:nvSpPr>
          <p:cNvPr id="2" name="Title 1">
            <a:extLst>
              <a:ext uri="{FF2B5EF4-FFF2-40B4-BE49-F238E27FC236}">
                <a16:creationId xmlns:a16="http://schemas.microsoft.com/office/drawing/2014/main" id="{45B4F44E-6807-4792-B905-6F83195A20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2485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422400" y="687227"/>
            <a:ext cx="11347200" cy="521883"/>
          </a:xfrm>
        </p:spPr>
        <p:txBody>
          <a:bodyPr anchor="ctr" anchorCtr="0"/>
          <a:lstStyle>
            <a:lvl1pPr>
              <a:defRPr sz="3200"/>
            </a:lvl1pPr>
          </a:lstStyle>
          <a:p>
            <a:r>
              <a:rPr lang="en-US" noProof="0"/>
              <a:t>Click to edit Master title style</a:t>
            </a:r>
            <a:endParaRPr lang="en-GB" noProof="0" dirty="0"/>
          </a:p>
        </p:txBody>
      </p:sp>
      <p:sp>
        <p:nvSpPr>
          <p:cNvPr id="3" name="Text Placeholder 2"/>
          <p:cNvSpPr>
            <a:spLocks noGrp="1"/>
          </p:cNvSpPr>
          <p:nvPr>
            <p:ph type="body" sz="quarter" idx="10"/>
          </p:nvPr>
        </p:nvSpPr>
        <p:spPr>
          <a:xfrm>
            <a:off x="422400" y="6362700"/>
            <a:ext cx="11347200" cy="228600"/>
          </a:xfrm>
        </p:spPr>
        <p:txBody>
          <a:bodyPr anchor="b" anchorCtr="0">
            <a:noAutofit/>
          </a:bodyPr>
          <a:lstStyle>
            <a:lvl1pPr marL="0" indent="0">
              <a:spcBef>
                <a:spcPts val="0"/>
              </a:spcBef>
              <a:buFontTx/>
              <a:buNone/>
              <a:defRPr sz="1067">
                <a:solidFill>
                  <a:schemeClr val="accent3"/>
                </a:solidFill>
              </a:defRPr>
            </a:lvl1pPr>
            <a:lvl2pPr marL="353474" indent="0">
              <a:buFontTx/>
              <a:buNone/>
              <a:defRPr/>
            </a:lvl2pPr>
            <a:lvl3pPr marL="715415" indent="0">
              <a:buFontTx/>
              <a:buNone/>
              <a:defRPr/>
            </a:lvl3pPr>
            <a:lvl4pPr marL="1077357" indent="0">
              <a:buFontTx/>
              <a:buNone/>
              <a:defRPr/>
            </a:lvl4pPr>
            <a:lvl5pPr marL="1430831" indent="0">
              <a:buFontTx/>
              <a:buNone/>
              <a:defRPr/>
            </a:lvl5pPr>
          </a:lstStyle>
          <a:p>
            <a:pPr lvl="0"/>
            <a:endParaRPr lang="en-GB" dirty="0"/>
          </a:p>
        </p:txBody>
      </p:sp>
    </p:spTree>
    <p:extLst>
      <p:ext uri="{BB962C8B-B14F-4D97-AF65-F5344CB8AC3E}">
        <p14:creationId xmlns:p14="http://schemas.microsoft.com/office/powerpoint/2010/main" val="2501706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9582155" y="137589"/>
            <a:ext cx="1602316" cy="135467"/>
          </a:xfrm>
          <a:prstGeom prst="rect">
            <a:avLst/>
          </a:prstGeom>
        </p:spPr>
        <p:txBody>
          <a:bodyPr/>
          <a:lstStyle/>
          <a:p>
            <a:fld id="{AC59983F-A000-4EFC-803B-696105BEACB1}" type="datetimeFigureOut">
              <a:rPr lang="cs-CZ"/>
              <a:pPr/>
              <a:t>10.09.2021</a:t>
            </a:fld>
            <a:endParaRPr lang="cs-CZ"/>
          </a:p>
        </p:txBody>
      </p:sp>
      <p:sp>
        <p:nvSpPr>
          <p:cNvPr id="5" name="Zástupný symbol pro zápatí 4"/>
          <p:cNvSpPr>
            <a:spLocks noGrp="1"/>
          </p:cNvSpPr>
          <p:nvPr>
            <p:ph type="ftr" sz="quarter" idx="11"/>
          </p:nvPr>
        </p:nvSpPr>
        <p:spPr>
          <a:xfrm>
            <a:off x="5564720" y="137589"/>
            <a:ext cx="3867149" cy="135467"/>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11353801" y="139705"/>
            <a:ext cx="414867" cy="135467"/>
          </a:xfrm>
          <a:prstGeom prst="rect">
            <a:avLst/>
          </a:prstGeom>
        </p:spPr>
        <p:txBody>
          <a:bodyPr/>
          <a:lstStyle/>
          <a:p>
            <a:fld id="{F72DC854-AC7E-4A70-9135-88A361CFB378}" type="slidenum">
              <a:rPr lang="cs-CZ"/>
              <a:pPr/>
              <a:t>‹#›</a:t>
            </a:fld>
            <a:endParaRPr lang="cs-CZ"/>
          </a:p>
        </p:txBody>
      </p:sp>
    </p:spTree>
    <p:extLst>
      <p:ext uri="{BB962C8B-B14F-4D97-AF65-F5344CB8AC3E}">
        <p14:creationId xmlns:p14="http://schemas.microsoft.com/office/powerpoint/2010/main" val="522508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82775C9F-5975-424C-8FBD-DAE04EDFABC7}" type="slidenum">
              <a:rPr lang="en-GB"/>
              <a:pPr>
                <a:defRPr/>
              </a:pPr>
              <a:t>‹#›</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19880249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E170061-2DD4-40E7-AAD7-8AC9E17F0BFD}"/>
              </a:ext>
            </a:extLst>
          </p:cNvPr>
          <p:cNvGraphicFramePr>
            <a:graphicFrameLocks noChangeAspect="1"/>
          </p:cNvGraphicFramePr>
          <p:nvPr userDrawn="1">
            <p:custDataLst>
              <p:tags r:id="rId1"/>
            </p:custDataLst>
          </p:nvPr>
        </p:nvGraphicFramePr>
        <p:xfrm>
          <a:off x="2121" y="2119"/>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3" name="Object 1" hidden="1">
                        <a:extLst>
                          <a:ext uri="{FF2B5EF4-FFF2-40B4-BE49-F238E27FC236}">
                            <a16:creationId xmlns:a16="http://schemas.microsoft.com/office/drawing/2014/main" id="{7E170061-2DD4-40E7-AAD7-8AC9E17F0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 y="2119"/>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911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8"/>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06F0C-D8F6-4558-A961-95E5316F1876}"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45206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C9FC0F-0A87-40EB-81FC-294CF29CF137}"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051432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DFEC51-66D9-487B-BF6D-4AC47D4D175A}"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169460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3"/>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E3390-B2EB-4F56-AE4F-3BE1B6715760}"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866948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0D9E4C-0B08-4F0D-AD89-302C20C2B67F}"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520924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FDA7562-9784-4B9E-94B2-27FFB7A03444}"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678295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D245EB-1541-4B71-AE42-90F40310A3F2}"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796561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9E0867-12F2-4EBE-8E5C-36E04FF4679D}"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517453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2"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2FC985-AE34-4780-AC79-0AC5555659BE}"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929781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2811D4-6411-4FE0-9897-F890A8AA3EA1}"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158179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EF28C-2029-40BF-B0CE-97CCC54EC9C5}"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1984352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40"/>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40"/>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7468AD-CE51-4809-8D6F-3B9B8A42A334}"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55686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CF8F48-4A72-48C0-9631-E3FCA0762383}"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0998412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3"/>
            <a:ext cx="109728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DAB9A1-3AC1-40A8-817C-6A4B49CA382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128319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90"/>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90"/>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2498B52-D969-430F-B900-301BB49478A9}"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071954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r>
              <a:t>Title Text</a:t>
            </a:r>
          </a:p>
        </p:txBody>
      </p:sp>
      <p:sp>
        <p:nvSpPr>
          <p:cNvPr id="34" name="Shape 34"/>
          <p:cNvSpPr>
            <a:spLocks noGrp="1"/>
          </p:cNvSpPr>
          <p:nvPr>
            <p:ph type="body" idx="1"/>
          </p:nvPr>
        </p:nvSpPr>
        <p:spPr>
          <a:prstGeom prst="rect">
            <a:avLst/>
          </a:prstGeom>
        </p:spPr>
        <p:txBody>
          <a:bodyPr/>
          <a:lstStyle>
            <a:lvl2pPr marL="625056" indent="-312528">
              <a:buSzPct val="75000"/>
              <a:buChar char="•"/>
              <a:defRPr sz="2109" b="0">
                <a:latin typeface="+mn-lt"/>
                <a:ea typeface="+mn-ea"/>
                <a:cs typeface="+mn-cs"/>
                <a:sym typeface="Helvetica Light"/>
              </a:defRPr>
            </a:lvl2pPr>
            <a:lvl3pPr marL="937584" indent="-312528">
              <a:buSzPct val="75000"/>
              <a:buChar char="•"/>
              <a:defRPr sz="1687" b="0">
                <a:latin typeface="+mn-lt"/>
                <a:ea typeface="+mn-ea"/>
                <a:cs typeface="+mn-cs"/>
                <a:sym typeface="Helvetica Light"/>
              </a:defRPr>
            </a:lvl3pPr>
            <a:lvl4pPr marL="1250112" indent="-312528">
              <a:buSzPct val="75000"/>
              <a:buChar char="•"/>
              <a:defRPr sz="1266" b="0">
                <a:latin typeface="+mn-lt"/>
                <a:ea typeface="+mn-ea"/>
                <a:cs typeface="+mn-cs"/>
                <a:sym typeface="Helvetica Light"/>
              </a:defRPr>
            </a:lvl4pPr>
            <a:lvl5pPr marL="1562640" indent="-312528">
              <a:buSzPct val="75000"/>
              <a:buChar char="•"/>
              <a:defRPr sz="844" b="0">
                <a:latin typeface="+mn-lt"/>
                <a:ea typeface="+mn-ea"/>
                <a:cs typeface="+mn-cs"/>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2603591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18B9F-511C-4A10-86FF-059089941D2A}"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4075160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7D5C05-1869-4752-8A90-CF335192DFD9}"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9974819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C11B18-A2A5-4B17-AD96-84C687949232}"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564609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B89791-665F-41FE-9BF4-5E2EF4584F06}"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042058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DDE0F94-D295-4418-8112-5003CABA583B}"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209650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93A096-C5C8-472B-B8C2-22F81975847C}"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6494754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C18FD3-1DA5-4118-B247-8210AEFF8499}"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0780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26" y="273058"/>
            <a:ext cx="4011084" cy="1162051"/>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26" y="1435104"/>
            <a:ext cx="4011084"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F1DBC1-FCE9-4F1E-8E89-9E54A20D57F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1099129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F157D-D208-4B17-A83C-DBFF80EBBA14}"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8641849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FC2801-2CD6-4C65-A4C2-A560E72864D8}"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31942682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7973B-350C-4BD2-8F88-3C5A788137D5}"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6647540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937A71-C9E7-486B-A219-265714F5A4A8}"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571757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117772-579D-4427-B38C-7D8F881FAC49}"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4057150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E3C53C-A23D-4E82-995A-C9913B36A1AB}"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465989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7DF472-C3EB-486C-BFF7-D18D3383EF0B}"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2803228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9"/>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295730E7-AC95-4AD6-B2C4-5737054F3B00}" type="slidenum">
              <a:rPr lang="cs-CZ" altLang="cs-CZ"/>
              <a:pPr>
                <a:defRPr/>
              </a:pPr>
              <a:t>‹#›</a:t>
            </a:fld>
            <a:endParaRPr lang="cs-CZ" altLang="cs-CZ"/>
          </a:p>
        </p:txBody>
      </p:sp>
    </p:spTree>
    <p:extLst>
      <p:ext uri="{BB962C8B-B14F-4D97-AF65-F5344CB8AC3E}">
        <p14:creationId xmlns:p14="http://schemas.microsoft.com/office/powerpoint/2010/main" val="431151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C59A594-017E-4D56-9449-A7BEDACED142}" type="slidenum">
              <a:rPr lang="cs-CZ" altLang="cs-CZ"/>
              <a:pPr>
                <a:defRPr/>
              </a:pPr>
              <a:t>‹#›</a:t>
            </a:fld>
            <a:endParaRPr lang="cs-CZ" altLang="cs-CZ"/>
          </a:p>
        </p:txBody>
      </p:sp>
    </p:spTree>
    <p:extLst>
      <p:ext uri="{BB962C8B-B14F-4D97-AF65-F5344CB8AC3E}">
        <p14:creationId xmlns:p14="http://schemas.microsoft.com/office/powerpoint/2010/main" val="35884047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2"/>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AF204B6D-8144-4F42-82B9-D43EFB7DD05A}" type="slidenum">
              <a:rPr lang="cs-CZ" altLang="cs-CZ"/>
              <a:pPr>
                <a:defRPr/>
              </a:pPr>
              <a:t>‹#›</a:t>
            </a:fld>
            <a:endParaRPr lang="cs-CZ" altLang="cs-CZ"/>
          </a:p>
        </p:txBody>
      </p:sp>
    </p:spTree>
    <p:extLst>
      <p:ext uri="{BB962C8B-B14F-4D97-AF65-F5344CB8AC3E}">
        <p14:creationId xmlns:p14="http://schemas.microsoft.com/office/powerpoint/2010/main" val="264453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74"/>
            <a:ext cx="7315200" cy="566739"/>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cs-CZ" noProof="0"/>
          </a:p>
        </p:txBody>
      </p:sp>
      <p:sp>
        <p:nvSpPr>
          <p:cNvPr id="4" name="Zástupný symbol pro text 3"/>
          <p:cNvSpPr>
            <a:spLocks noGrp="1"/>
          </p:cNvSpPr>
          <p:nvPr>
            <p:ph type="body" sz="half" idx="2"/>
          </p:nvPr>
        </p:nvSpPr>
        <p:spPr>
          <a:xfrm>
            <a:off x="2389717" y="5367470"/>
            <a:ext cx="7315200" cy="8048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24BBF-95BC-4979-B9F6-1C7A4D7FB0A6}"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6010432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EF1717A3-CE4F-4B58-A5AC-1BD8753A12B5}" type="slidenum">
              <a:rPr lang="cs-CZ" altLang="cs-CZ"/>
              <a:pPr>
                <a:defRPr/>
              </a:pPr>
              <a:t>‹#›</a:t>
            </a:fld>
            <a:endParaRPr lang="cs-CZ" altLang="cs-CZ"/>
          </a:p>
        </p:txBody>
      </p:sp>
    </p:spTree>
    <p:extLst>
      <p:ext uri="{BB962C8B-B14F-4D97-AF65-F5344CB8AC3E}">
        <p14:creationId xmlns:p14="http://schemas.microsoft.com/office/powerpoint/2010/main" val="2215658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735E4E89-F7D0-4609-A2C6-9F49DA739EF1}" type="slidenum">
              <a:rPr lang="cs-CZ" altLang="cs-CZ"/>
              <a:pPr>
                <a:defRPr/>
              </a:pPr>
              <a:t>‹#›</a:t>
            </a:fld>
            <a:endParaRPr lang="cs-CZ" altLang="cs-CZ"/>
          </a:p>
        </p:txBody>
      </p:sp>
    </p:spTree>
    <p:extLst>
      <p:ext uri="{BB962C8B-B14F-4D97-AF65-F5344CB8AC3E}">
        <p14:creationId xmlns:p14="http://schemas.microsoft.com/office/powerpoint/2010/main" val="30637909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B4C9FC0F-0A87-40EB-81FC-294CF29CF137}" type="slidenum">
              <a:rPr lang="cs-CZ" altLang="cs-CZ"/>
              <a:pPr>
                <a:defRPr/>
              </a:pPr>
              <a:t>‹#›</a:t>
            </a:fld>
            <a:endParaRPr lang="cs-CZ" altLang="cs-CZ"/>
          </a:p>
        </p:txBody>
      </p:sp>
    </p:spTree>
    <p:extLst>
      <p:ext uri="{BB962C8B-B14F-4D97-AF65-F5344CB8AC3E}">
        <p14:creationId xmlns:p14="http://schemas.microsoft.com/office/powerpoint/2010/main" val="1142473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34CF8F48-4A72-48C0-9631-E3FCA0762383}" type="slidenum">
              <a:rPr lang="cs-CZ" altLang="cs-CZ"/>
              <a:pPr>
                <a:defRPr/>
              </a:pPr>
              <a:t>‹#›</a:t>
            </a:fld>
            <a:endParaRPr lang="cs-CZ" altLang="cs-CZ"/>
          </a:p>
        </p:txBody>
      </p:sp>
    </p:spTree>
    <p:extLst>
      <p:ext uri="{BB962C8B-B14F-4D97-AF65-F5344CB8AC3E}">
        <p14:creationId xmlns:p14="http://schemas.microsoft.com/office/powerpoint/2010/main" val="3031230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3" y="273050"/>
            <a:ext cx="4011084" cy="1162051"/>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2DF1DBC1-FCE9-4F1E-8E89-9E54A20D57FB}" type="slidenum">
              <a:rPr lang="cs-CZ" altLang="cs-CZ"/>
              <a:pPr>
                <a:defRPr/>
              </a:pPr>
              <a:t>‹#›</a:t>
            </a:fld>
            <a:endParaRPr lang="cs-CZ" altLang="cs-CZ"/>
          </a:p>
        </p:txBody>
      </p:sp>
    </p:spTree>
    <p:extLst>
      <p:ext uri="{BB962C8B-B14F-4D97-AF65-F5344CB8AC3E}">
        <p14:creationId xmlns:p14="http://schemas.microsoft.com/office/powerpoint/2010/main" val="18770259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2"/>
            <a:ext cx="7315200" cy="566739"/>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4EC24BBF-95BC-4979-B9F6-1C7A4D7FB0A6}" type="slidenum">
              <a:rPr lang="cs-CZ" altLang="cs-CZ"/>
              <a:pPr>
                <a:defRPr/>
              </a:pPr>
              <a:t>‹#›</a:t>
            </a:fld>
            <a:endParaRPr lang="cs-CZ" altLang="cs-CZ"/>
          </a:p>
        </p:txBody>
      </p:sp>
    </p:spTree>
    <p:extLst>
      <p:ext uri="{BB962C8B-B14F-4D97-AF65-F5344CB8AC3E}">
        <p14:creationId xmlns:p14="http://schemas.microsoft.com/office/powerpoint/2010/main" val="3850870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82B6731-E73F-4CA4-9C0D-E3BDE95445BB}" type="slidenum">
              <a:rPr lang="cs-CZ" altLang="cs-CZ"/>
              <a:pPr>
                <a:defRPr/>
              </a:pPr>
              <a:t>‹#›</a:t>
            </a:fld>
            <a:endParaRPr lang="cs-CZ" altLang="cs-CZ"/>
          </a:p>
        </p:txBody>
      </p:sp>
    </p:spTree>
    <p:extLst>
      <p:ext uri="{BB962C8B-B14F-4D97-AF65-F5344CB8AC3E}">
        <p14:creationId xmlns:p14="http://schemas.microsoft.com/office/powerpoint/2010/main" val="1871010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40"/>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40"/>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0B3C0F44-E305-45A6-8A7E-9D007CAB09DB}" type="slidenum">
              <a:rPr lang="cs-CZ" altLang="cs-CZ"/>
              <a:pPr>
                <a:defRPr/>
              </a:pPr>
              <a:t>‹#›</a:t>
            </a:fld>
            <a:endParaRPr lang="cs-CZ" altLang="cs-CZ"/>
          </a:p>
        </p:txBody>
      </p:sp>
    </p:spTree>
    <p:extLst>
      <p:ext uri="{BB962C8B-B14F-4D97-AF65-F5344CB8AC3E}">
        <p14:creationId xmlns:p14="http://schemas.microsoft.com/office/powerpoint/2010/main" val="7682246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7"/>
            <a:ext cx="10972800" cy="1143000"/>
          </a:xfrm>
        </p:spPr>
        <p:txBody>
          <a:bodyPr/>
          <a:lstStyle/>
          <a:p>
            <a:r>
              <a:rPr lang="cs-CZ"/>
              <a:t>Kliknutím lze upravit styl.</a:t>
            </a:r>
          </a:p>
        </p:txBody>
      </p:sp>
      <p:sp>
        <p:nvSpPr>
          <p:cNvPr id="3" name="Zástupný symbol pro tabulku 2"/>
          <p:cNvSpPr>
            <a:spLocks noGrp="1"/>
          </p:cNvSpPr>
          <p:nvPr>
            <p:ph type="tbl" idx="1"/>
          </p:nvPr>
        </p:nvSpPr>
        <p:spPr>
          <a:xfrm>
            <a:off x="609600" y="1600202"/>
            <a:ext cx="109728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71410A03-FC27-48C9-9483-0B0567516439}" type="slidenum">
              <a:rPr lang="cs-CZ" altLang="cs-CZ"/>
              <a:pPr>
                <a:defRPr/>
              </a:pPr>
              <a:t>‹#›</a:t>
            </a:fld>
            <a:endParaRPr lang="cs-CZ" altLang="cs-CZ"/>
          </a:p>
        </p:txBody>
      </p:sp>
    </p:spTree>
    <p:extLst>
      <p:ext uri="{BB962C8B-B14F-4D97-AF65-F5344CB8AC3E}">
        <p14:creationId xmlns:p14="http://schemas.microsoft.com/office/powerpoint/2010/main" val="37157062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7"/>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2"/>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2"/>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92"/>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p:cNvSpPr>
            <a:spLocks noGrp="1" noChangeArrowheads="1"/>
          </p:cNvSpPr>
          <p:nvPr>
            <p:ph type="sldNum" sz="quarter" idx="12"/>
          </p:nvPr>
        </p:nvSpPr>
        <p:spPr>
          <a:ln/>
        </p:spPr>
        <p:txBody>
          <a:bodyPr/>
          <a:lstStyle>
            <a:lvl1pPr>
              <a:defRPr/>
            </a:lvl1pPr>
          </a:lstStyle>
          <a:p>
            <a:pPr>
              <a:defRPr/>
            </a:pPr>
            <a:fld id="{E53B5604-B28C-4E76-BCC6-97449C08BBB1}" type="slidenum">
              <a:rPr lang="cs-CZ" altLang="cs-CZ"/>
              <a:pPr>
                <a:defRPr/>
              </a:pPr>
              <a:t>‹#›</a:t>
            </a:fld>
            <a:endParaRPr lang="cs-CZ" altLang="cs-CZ"/>
          </a:p>
        </p:txBody>
      </p:sp>
    </p:spTree>
    <p:extLst>
      <p:ext uri="{BB962C8B-B14F-4D97-AF65-F5344CB8AC3E}">
        <p14:creationId xmlns:p14="http://schemas.microsoft.com/office/powerpoint/2010/main" val="165431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oleObject" Target="../embeddings/oleObject1.bin"/><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ags" Target="../tags/tag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4.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5.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6.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7.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8.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7"/>
            <a:ext cx="109728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93540" name="Rectangle 4"/>
          <p:cNvSpPr>
            <a:spLocks noGrp="1" noChangeArrowheads="1"/>
          </p:cNvSpPr>
          <p:nvPr>
            <p:ph type="dt" sz="half" idx="2"/>
          </p:nvPr>
        </p:nvSpPr>
        <p:spPr bwMode="auto">
          <a:xfrm>
            <a:off x="609600" y="6245298"/>
            <a:ext cx="2844800" cy="476251"/>
          </a:xfrm>
          <a:prstGeom prst="rect">
            <a:avLst/>
          </a:prstGeom>
          <a:noFill/>
          <a:ln>
            <a:noFill/>
          </a:ln>
          <a:effectLst/>
        </p:spPr>
        <p:txBody>
          <a:bodyPr vert="horz" wrap="square" lIns="91436" tIns="45718" rIns="91436" bIns="45718" numCol="1" anchor="t" anchorCtr="0" compatLnSpc="1">
            <a:prstTxWarp prst="textNoShape">
              <a:avLst/>
            </a:prstTxWarp>
          </a:bodyPr>
          <a:lstStyle>
            <a:lvl1pPr>
              <a:defRPr sz="1400">
                <a:latin typeface="Arial" pitchFamily="34" charset="0"/>
              </a:defRPr>
            </a:lvl1pPr>
          </a:lstStyle>
          <a:p>
            <a:pPr defTabSz="914355" fontAlgn="base">
              <a:spcBef>
                <a:spcPct val="0"/>
              </a:spcBef>
              <a:spcAft>
                <a:spcPct val="0"/>
              </a:spcAft>
              <a:defRPr/>
            </a:pPr>
            <a:endParaRPr lang="cs-CZ" altLang="cs-CZ">
              <a:solidFill>
                <a:srgbClr val="000000"/>
              </a:solidFill>
            </a:endParaRPr>
          </a:p>
        </p:txBody>
      </p:sp>
      <p:sp>
        <p:nvSpPr>
          <p:cNvPr id="193541" name="Rectangle 5"/>
          <p:cNvSpPr>
            <a:spLocks noGrp="1" noChangeArrowheads="1"/>
          </p:cNvSpPr>
          <p:nvPr>
            <p:ph type="ftr" sz="quarter" idx="3"/>
          </p:nvPr>
        </p:nvSpPr>
        <p:spPr bwMode="auto">
          <a:xfrm>
            <a:off x="4165600" y="6245298"/>
            <a:ext cx="3860800" cy="476251"/>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a:defRPr sz="1400">
                <a:latin typeface="Arial" pitchFamily="34" charset="0"/>
              </a:defRPr>
            </a:lvl1pPr>
          </a:lstStyle>
          <a:p>
            <a:pPr defTabSz="914355" fontAlgn="base">
              <a:spcBef>
                <a:spcPct val="0"/>
              </a:spcBef>
              <a:spcAft>
                <a:spcPct val="0"/>
              </a:spcAft>
              <a:defRPr/>
            </a:pPr>
            <a:endParaRPr lang="cs-CZ" altLang="cs-CZ">
              <a:solidFill>
                <a:srgbClr val="000000"/>
              </a:solidFill>
            </a:endParaRPr>
          </a:p>
        </p:txBody>
      </p:sp>
      <p:sp>
        <p:nvSpPr>
          <p:cNvPr id="193542" name="Rectangle 6"/>
          <p:cNvSpPr>
            <a:spLocks noGrp="1" noChangeArrowheads="1"/>
          </p:cNvSpPr>
          <p:nvPr>
            <p:ph type="sldNum" sz="quarter" idx="4"/>
          </p:nvPr>
        </p:nvSpPr>
        <p:spPr bwMode="auto">
          <a:xfrm>
            <a:off x="8737600" y="6245298"/>
            <a:ext cx="2844800" cy="476251"/>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a:defRPr sz="1400">
                <a:latin typeface="Arial" pitchFamily="34" charset="0"/>
              </a:defRPr>
            </a:lvl1pPr>
          </a:lstStyle>
          <a:p>
            <a:pPr defTabSz="914355" fontAlgn="base">
              <a:spcBef>
                <a:spcPct val="0"/>
              </a:spcBef>
              <a:spcAft>
                <a:spcPct val="0"/>
              </a:spcAft>
              <a:defRPr/>
            </a:pPr>
            <a:fld id="{6E938BB5-649B-4870-BE61-FB84DAF1B150}" type="slidenum">
              <a:rPr lang="cs-CZ" altLang="cs-CZ" smtClean="0">
                <a:solidFill>
                  <a:srgbClr val="000000"/>
                </a:solidFill>
              </a:rPr>
              <a:pPr defTabSz="914355" fontAlgn="base">
                <a:spcBef>
                  <a:spcPct val="0"/>
                </a:spcBef>
                <a:spcAft>
                  <a:spcPct val="0"/>
                </a:spcAft>
                <a:defRPr/>
              </a:pPr>
              <a:t>‹#›</a:t>
            </a:fld>
            <a:endParaRPr lang="cs-CZ" altLang="cs-CZ">
              <a:solidFill>
                <a:srgbClr val="000000"/>
              </a:solidFill>
            </a:endParaRPr>
          </a:p>
        </p:txBody>
      </p:sp>
    </p:spTree>
    <p:extLst>
      <p:ext uri="{BB962C8B-B14F-4D97-AF65-F5344CB8AC3E}">
        <p14:creationId xmlns:p14="http://schemas.microsoft.com/office/powerpoint/2010/main" val="3206208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178" algn="ctr" rtl="0" fontAlgn="base">
        <a:spcBef>
          <a:spcPct val="0"/>
        </a:spcBef>
        <a:spcAft>
          <a:spcPct val="0"/>
        </a:spcAft>
        <a:defRPr sz="4400">
          <a:solidFill>
            <a:schemeClr val="tx2"/>
          </a:solidFill>
          <a:latin typeface="Arial" pitchFamily="34" charset="0"/>
        </a:defRPr>
      </a:lvl6pPr>
      <a:lvl7pPr marL="914355" algn="ctr" rtl="0" fontAlgn="base">
        <a:spcBef>
          <a:spcPct val="0"/>
        </a:spcBef>
        <a:spcAft>
          <a:spcPct val="0"/>
        </a:spcAft>
        <a:defRPr sz="4400">
          <a:solidFill>
            <a:schemeClr val="tx2"/>
          </a:solidFill>
          <a:latin typeface="Arial" pitchFamily="34" charset="0"/>
        </a:defRPr>
      </a:lvl7pPr>
      <a:lvl8pPr marL="1371532" algn="ctr" rtl="0" fontAlgn="base">
        <a:spcBef>
          <a:spcPct val="0"/>
        </a:spcBef>
        <a:spcAft>
          <a:spcPct val="0"/>
        </a:spcAft>
        <a:defRPr sz="4400">
          <a:solidFill>
            <a:schemeClr val="tx2"/>
          </a:solidFill>
          <a:latin typeface="Arial" pitchFamily="34" charset="0"/>
        </a:defRPr>
      </a:lvl8pPr>
      <a:lvl9pPr marL="1828709" algn="ctr" rtl="0" fontAlgn="base">
        <a:spcBef>
          <a:spcPct val="0"/>
        </a:spcBef>
        <a:spcAft>
          <a:spcPct val="0"/>
        </a:spcAft>
        <a:defRPr sz="4400">
          <a:solidFill>
            <a:schemeClr val="tx2"/>
          </a:solidFill>
          <a:latin typeface="Arial" pitchFamily="34"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400" y="1749632"/>
            <a:ext cx="11347200" cy="3941053"/>
          </a:xfrm>
          <a:prstGeom prst="rect">
            <a:avLst/>
          </a:prstGeom>
        </p:spPr>
        <p:txBody>
          <a:bodyPr vert="horz" lIns="0" tIns="0" rIns="21600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Placeholder 1"/>
          <p:cNvSpPr>
            <a:spLocks noGrp="1"/>
          </p:cNvSpPr>
          <p:nvPr>
            <p:ph type="title"/>
          </p:nvPr>
        </p:nvSpPr>
        <p:spPr>
          <a:xfrm>
            <a:off x="422400" y="687229"/>
            <a:ext cx="11347200" cy="521883"/>
          </a:xfrm>
          <a:prstGeom prst="rect">
            <a:avLst/>
          </a:prstGeom>
        </p:spPr>
        <p:txBody>
          <a:bodyPr vert="horz" lIns="0" tIns="0" rIns="0" bIns="0" rtlCol="0" anchor="ctr" anchorCtr="0">
            <a:noAutofit/>
          </a:bodyPr>
          <a:lstStyle/>
          <a:p>
            <a:r>
              <a:rPr lang="en-US" noProof="0" dirty="0"/>
              <a:t>Click to edit Master title style</a:t>
            </a:r>
            <a:endParaRPr lang="en-GB" noProof="0" dirty="0"/>
          </a:p>
        </p:txBody>
      </p:sp>
    </p:spTree>
    <p:extLst>
      <p:ext uri="{BB962C8B-B14F-4D97-AF65-F5344CB8AC3E}">
        <p14:creationId xmlns:p14="http://schemas.microsoft.com/office/powerpoint/2010/main" val="15183932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7" r:id="rId19"/>
    <p:sldLayoutId id="2147483698" r:id="rId20"/>
    <p:sldLayoutId id="2147483699" r:id="rId21"/>
    <p:sldLayoutId id="2147483701" r:id="rId22"/>
    <p:sldLayoutId id="2147483702" r:id="rId23"/>
    <p:sldLayoutId id="2147483703" r:id="rId24"/>
    <p:sldLayoutId id="2147483704" r:id="rId25"/>
  </p:sldLayoutIdLst>
  <p:transition/>
  <p:hf sldNum="0" hdr="0" ftr="0" dt="0"/>
  <p:txStyles>
    <p:titleStyle>
      <a:lvl1pPr algn="l" defTabSz="1219080" rtl="0" eaLnBrk="1" latinLnBrk="0" hangingPunct="1">
        <a:spcBef>
          <a:spcPct val="0"/>
        </a:spcBef>
        <a:buNone/>
        <a:defRPr sz="2667" b="1" kern="1200">
          <a:solidFill>
            <a:schemeClr val="accent2"/>
          </a:solidFill>
          <a:latin typeface="+mj-lt"/>
          <a:ea typeface="+mj-ea"/>
          <a:cs typeface="+mj-cs"/>
        </a:defRPr>
      </a:lvl1pPr>
    </p:titleStyle>
    <p:bodyStyle>
      <a:lvl1pPr marL="353450" indent="-353450" algn="l" defTabSz="1219080" rtl="0" eaLnBrk="1" latinLnBrk="0" hangingPunct="1">
        <a:spcBef>
          <a:spcPct val="20000"/>
        </a:spcBef>
        <a:buClr>
          <a:schemeClr val="accent1"/>
        </a:buClr>
        <a:buFont typeface="Verdana" pitchFamily="34" charset="0"/>
        <a:buChar char="•"/>
        <a:defRPr sz="2400" kern="1200">
          <a:solidFill>
            <a:schemeClr val="accent2"/>
          </a:solidFill>
          <a:latin typeface="+mn-lt"/>
          <a:ea typeface="+mn-ea"/>
          <a:cs typeface="+mn-cs"/>
        </a:defRPr>
      </a:lvl1pPr>
      <a:lvl2pPr marL="715361" indent="-361918" algn="l" defTabSz="1219080" rtl="0" eaLnBrk="1" latinLnBrk="0" hangingPunct="1">
        <a:spcBef>
          <a:spcPct val="20000"/>
        </a:spcBef>
        <a:buClr>
          <a:schemeClr val="tx2"/>
        </a:buClr>
        <a:buFont typeface="Verdana" pitchFamily="34" charset="0"/>
        <a:buChar char="•"/>
        <a:defRPr sz="2133" kern="1200">
          <a:solidFill>
            <a:schemeClr val="accent2"/>
          </a:solidFill>
          <a:latin typeface="+mn-lt"/>
          <a:ea typeface="+mn-ea"/>
          <a:cs typeface="+mn-cs"/>
        </a:defRPr>
      </a:lvl2pPr>
      <a:lvl3pPr marL="1077277" indent="-361918" algn="l" defTabSz="1219080" rtl="0" eaLnBrk="1" latinLnBrk="0" hangingPunct="1">
        <a:spcBef>
          <a:spcPct val="20000"/>
        </a:spcBef>
        <a:buClr>
          <a:schemeClr val="accent5"/>
        </a:buClr>
        <a:buFont typeface="Verdana" pitchFamily="34" charset="0"/>
        <a:buChar char="•"/>
        <a:defRPr sz="1867" kern="1200">
          <a:solidFill>
            <a:schemeClr val="accent2"/>
          </a:solidFill>
          <a:latin typeface="+mn-lt"/>
          <a:ea typeface="+mn-ea"/>
          <a:cs typeface="+mn-cs"/>
        </a:defRPr>
      </a:lvl3pPr>
      <a:lvl4pPr marL="1314322" indent="-237043" algn="l" defTabSz="1219080" rtl="0" eaLnBrk="1" latinLnBrk="0" hangingPunct="1">
        <a:spcBef>
          <a:spcPct val="20000"/>
        </a:spcBef>
        <a:buClr>
          <a:schemeClr val="accent3"/>
        </a:buClr>
        <a:buFont typeface="Verdana" pitchFamily="34" charset="0"/>
        <a:buChar char="•"/>
        <a:defRPr sz="1600" kern="1200">
          <a:solidFill>
            <a:schemeClr val="accent2"/>
          </a:solidFill>
          <a:latin typeface="+mn-lt"/>
          <a:ea typeface="+mn-ea"/>
          <a:cs typeface="+mn-cs"/>
        </a:defRPr>
      </a:lvl4pPr>
      <a:lvl5pPr marL="1676233" indent="-245509" algn="l" defTabSz="1219080" rtl="0" eaLnBrk="1" latinLnBrk="0" hangingPunct="1">
        <a:spcBef>
          <a:spcPct val="20000"/>
        </a:spcBef>
        <a:buClr>
          <a:srgbClr val="001423"/>
        </a:buClr>
        <a:buFont typeface="Verdana" pitchFamily="34" charset="0"/>
        <a:buChar char="•"/>
        <a:defRPr sz="1467" kern="1200">
          <a:solidFill>
            <a:schemeClr val="accent2"/>
          </a:solidFill>
          <a:latin typeface="+mn-lt"/>
          <a:ea typeface="+mn-ea"/>
          <a:cs typeface="+mn-cs"/>
        </a:defRPr>
      </a:lvl5pPr>
      <a:lvl6pPr marL="3352464" indent="-304768" algn="l" defTabSz="121908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
          <p15:clr>
            <a:srgbClr val="F26B43"/>
          </p15:clr>
        </p15:guide>
        <p15:guide id="2" orient="horz" pos="382">
          <p15:clr>
            <a:srgbClr val="F26B43"/>
          </p15:clr>
        </p15:guide>
        <p15:guide id="3" orient="horz" pos="2374">
          <p15:clr>
            <a:srgbClr val="F26B43"/>
          </p15:clr>
        </p15:guide>
        <p15:guide id="4" orient="horz" pos="7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0"/>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21" imgW="360" imgH="360" progId="">
                  <p:embed/>
                </p:oleObj>
              </mc:Choice>
              <mc:Fallback>
                <p:oleObj name="think-cell Slide" r:id="rId21" imgW="360" imgH="360" progId="">
                  <p:embed/>
                  <p:pic>
                    <p:nvPicPr>
                      <p:cNvPr id="2" name="Object 1"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19" y="2119"/>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Placeholder 2"/>
          <p:cNvSpPr>
            <a:spLocks noGrp="1"/>
          </p:cNvSpPr>
          <p:nvPr>
            <p:ph type="body" idx="1"/>
          </p:nvPr>
        </p:nvSpPr>
        <p:spPr bwMode="auto">
          <a:xfrm>
            <a:off x="423336" y="1750499"/>
            <a:ext cx="11345333"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28" name="Title Placeholder 1"/>
          <p:cNvSpPr>
            <a:spLocks noGrp="1"/>
          </p:cNvSpPr>
          <p:nvPr>
            <p:ph type="title"/>
          </p:nvPr>
        </p:nvSpPr>
        <p:spPr bwMode="auto">
          <a:xfrm>
            <a:off x="423336" y="687919"/>
            <a:ext cx="1134533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noProof="0" dirty="0"/>
              <a:t>Click to edit Master title style</a:t>
            </a:r>
          </a:p>
        </p:txBody>
      </p:sp>
    </p:spTree>
    <p:extLst>
      <p:ext uri="{BB962C8B-B14F-4D97-AF65-F5344CB8AC3E}">
        <p14:creationId xmlns:p14="http://schemas.microsoft.com/office/powerpoint/2010/main" val="234062840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ransition/>
  <p:hf hdr="0" dt="0"/>
  <p:txStyles>
    <p:titleStyle>
      <a:lvl1pPr algn="l" rtl="0" fontAlgn="base">
        <a:spcBef>
          <a:spcPct val="0"/>
        </a:spcBef>
        <a:spcAft>
          <a:spcPct val="0"/>
        </a:spcAft>
        <a:defRPr sz="3200" b="1" kern="1200">
          <a:solidFill>
            <a:schemeClr val="accent2"/>
          </a:solidFill>
          <a:latin typeface="+mj-lt"/>
          <a:ea typeface="+mj-ea"/>
          <a:cs typeface="+mj-cs"/>
        </a:defRPr>
      </a:lvl1pPr>
      <a:lvl2pPr algn="l" rtl="0" fontAlgn="base">
        <a:spcBef>
          <a:spcPct val="0"/>
        </a:spcBef>
        <a:spcAft>
          <a:spcPct val="0"/>
        </a:spcAft>
        <a:defRPr sz="3200" b="1">
          <a:solidFill>
            <a:schemeClr val="accent2"/>
          </a:solidFill>
          <a:latin typeface="Verdana" pitchFamily="34" charset="0"/>
        </a:defRPr>
      </a:lvl2pPr>
      <a:lvl3pPr algn="l" rtl="0" fontAlgn="base">
        <a:spcBef>
          <a:spcPct val="0"/>
        </a:spcBef>
        <a:spcAft>
          <a:spcPct val="0"/>
        </a:spcAft>
        <a:defRPr sz="3200" b="1">
          <a:solidFill>
            <a:schemeClr val="accent2"/>
          </a:solidFill>
          <a:latin typeface="Verdana" pitchFamily="34" charset="0"/>
        </a:defRPr>
      </a:lvl3pPr>
      <a:lvl4pPr algn="l" rtl="0" fontAlgn="base">
        <a:spcBef>
          <a:spcPct val="0"/>
        </a:spcBef>
        <a:spcAft>
          <a:spcPct val="0"/>
        </a:spcAft>
        <a:defRPr sz="3200" b="1">
          <a:solidFill>
            <a:schemeClr val="accent2"/>
          </a:solidFill>
          <a:latin typeface="Verdana" pitchFamily="34" charset="0"/>
        </a:defRPr>
      </a:lvl4pPr>
      <a:lvl5pPr algn="l" rtl="0" fontAlgn="base">
        <a:spcBef>
          <a:spcPct val="0"/>
        </a:spcBef>
        <a:spcAft>
          <a:spcPct val="0"/>
        </a:spcAft>
        <a:defRPr sz="3200" b="1">
          <a:solidFill>
            <a:schemeClr val="accent2"/>
          </a:solidFill>
          <a:latin typeface="Verdana" pitchFamily="34" charset="0"/>
        </a:defRPr>
      </a:lvl5pPr>
      <a:lvl6pPr marL="609075" algn="l" rtl="0" fontAlgn="base">
        <a:spcBef>
          <a:spcPct val="0"/>
        </a:spcBef>
        <a:spcAft>
          <a:spcPct val="0"/>
        </a:spcAft>
        <a:defRPr sz="3200" b="1">
          <a:solidFill>
            <a:schemeClr val="accent2"/>
          </a:solidFill>
          <a:latin typeface="Verdana" pitchFamily="34" charset="0"/>
        </a:defRPr>
      </a:lvl6pPr>
      <a:lvl7pPr marL="1218210" algn="l" rtl="0" fontAlgn="base">
        <a:spcBef>
          <a:spcPct val="0"/>
        </a:spcBef>
        <a:spcAft>
          <a:spcPct val="0"/>
        </a:spcAft>
        <a:defRPr sz="3200" b="1">
          <a:solidFill>
            <a:schemeClr val="accent2"/>
          </a:solidFill>
          <a:latin typeface="Verdana" pitchFamily="34" charset="0"/>
        </a:defRPr>
      </a:lvl7pPr>
      <a:lvl8pPr marL="1827304" algn="l" rtl="0" fontAlgn="base">
        <a:spcBef>
          <a:spcPct val="0"/>
        </a:spcBef>
        <a:spcAft>
          <a:spcPct val="0"/>
        </a:spcAft>
        <a:defRPr sz="3200" b="1">
          <a:solidFill>
            <a:schemeClr val="accent2"/>
          </a:solidFill>
          <a:latin typeface="Verdana" pitchFamily="34" charset="0"/>
        </a:defRPr>
      </a:lvl8pPr>
      <a:lvl9pPr marL="2436418" algn="l" rtl="0" fontAlgn="base">
        <a:spcBef>
          <a:spcPct val="0"/>
        </a:spcBef>
        <a:spcAft>
          <a:spcPct val="0"/>
        </a:spcAft>
        <a:defRPr sz="3200" b="1">
          <a:solidFill>
            <a:schemeClr val="accent2"/>
          </a:solidFill>
          <a:latin typeface="Verdana" pitchFamily="34" charset="0"/>
        </a:defRPr>
      </a:lvl9pPr>
    </p:titleStyle>
    <p:bodyStyle>
      <a:lvl1pPr marL="353218" indent="-353218" algn="l" rtl="0" fontAlgn="base">
        <a:spcBef>
          <a:spcPct val="20000"/>
        </a:spcBef>
        <a:spcAft>
          <a:spcPct val="0"/>
        </a:spcAft>
        <a:buClr>
          <a:schemeClr val="accent1"/>
        </a:buClr>
        <a:buFont typeface="Verdana" pitchFamily="34" charset="0"/>
        <a:buChar char="•"/>
        <a:defRPr sz="2133" kern="1200">
          <a:solidFill>
            <a:schemeClr val="accent2"/>
          </a:solidFill>
          <a:latin typeface="+mn-lt"/>
          <a:ea typeface="+mn-ea"/>
          <a:cs typeface="+mn-cs"/>
        </a:defRPr>
      </a:lvl1pPr>
      <a:lvl2pPr marL="714839" indent="-361686" algn="l" rtl="0" fontAlgn="base">
        <a:spcBef>
          <a:spcPct val="20000"/>
        </a:spcBef>
        <a:spcAft>
          <a:spcPct val="0"/>
        </a:spcAft>
        <a:buClr>
          <a:schemeClr val="tx2"/>
        </a:buClr>
        <a:buFont typeface="Verdana" pitchFamily="34" charset="0"/>
        <a:buChar char="•"/>
        <a:defRPr sz="1867" kern="1200">
          <a:solidFill>
            <a:schemeClr val="accent2"/>
          </a:solidFill>
          <a:latin typeface="+mn-lt"/>
          <a:ea typeface="+mn-ea"/>
          <a:cs typeface="+mn-cs"/>
        </a:defRPr>
      </a:lvl2pPr>
      <a:lvl3pPr marL="1076504" indent="-361686" algn="l" rtl="0" fontAlgn="base">
        <a:spcBef>
          <a:spcPct val="20000"/>
        </a:spcBef>
        <a:spcAft>
          <a:spcPct val="0"/>
        </a:spcAft>
        <a:buClr>
          <a:srgbClr val="E64A0E"/>
        </a:buClr>
        <a:buFont typeface="Verdana" pitchFamily="34" charset="0"/>
        <a:buChar char="•"/>
        <a:defRPr sz="1600" kern="1200">
          <a:solidFill>
            <a:schemeClr val="accent2"/>
          </a:solidFill>
          <a:latin typeface="+mn-lt"/>
          <a:ea typeface="+mn-ea"/>
          <a:cs typeface="+mn-cs"/>
        </a:defRPr>
      </a:lvl3pPr>
      <a:lvl4pPr marL="1313394" indent="-236869" algn="l" rtl="0" fontAlgn="base">
        <a:spcBef>
          <a:spcPct val="20000"/>
        </a:spcBef>
        <a:spcAft>
          <a:spcPct val="0"/>
        </a:spcAft>
        <a:buClr>
          <a:srgbClr val="82786F"/>
        </a:buClr>
        <a:buFont typeface="Verdana" pitchFamily="34" charset="0"/>
        <a:buChar char="•"/>
        <a:defRPr sz="1467" kern="1200">
          <a:solidFill>
            <a:schemeClr val="accent2"/>
          </a:solidFill>
          <a:latin typeface="+mn-lt"/>
          <a:ea typeface="+mn-ea"/>
          <a:cs typeface="+mn-cs"/>
        </a:defRPr>
      </a:lvl4pPr>
      <a:lvl5pPr marL="1675015" indent="-245335" algn="l" rtl="0" fontAlgn="base">
        <a:spcBef>
          <a:spcPct val="20000"/>
        </a:spcBef>
        <a:spcAft>
          <a:spcPct val="0"/>
        </a:spcAft>
        <a:buClr>
          <a:srgbClr val="001423"/>
        </a:buClr>
        <a:buFont typeface="Verdana" pitchFamily="34" charset="0"/>
        <a:buChar char="•"/>
        <a:defRPr sz="1467" kern="1200">
          <a:solidFill>
            <a:schemeClr val="accent2"/>
          </a:solidFill>
          <a:latin typeface="+mn-lt"/>
          <a:ea typeface="+mn-ea"/>
          <a:cs typeface="+mn-cs"/>
        </a:defRPr>
      </a:lvl5pPr>
      <a:lvl6pPr marL="3350028" indent="-304536" algn="l" defTabSz="12182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9144" indent="-304536" algn="l" defTabSz="12182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8238" indent="-304536" algn="l" defTabSz="12182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7332" indent="-304536" algn="l" defTabSz="12182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210" rtl="0" eaLnBrk="1" latinLnBrk="0" hangingPunct="1">
        <a:defRPr sz="2400" kern="1200">
          <a:solidFill>
            <a:schemeClr val="tx1"/>
          </a:solidFill>
          <a:latin typeface="+mn-lt"/>
          <a:ea typeface="+mn-ea"/>
          <a:cs typeface="+mn-cs"/>
        </a:defRPr>
      </a:lvl1pPr>
      <a:lvl2pPr marL="609075" algn="l" defTabSz="1218210" rtl="0" eaLnBrk="1" latinLnBrk="0" hangingPunct="1">
        <a:defRPr sz="2400" kern="1200">
          <a:solidFill>
            <a:schemeClr val="tx1"/>
          </a:solidFill>
          <a:latin typeface="+mn-lt"/>
          <a:ea typeface="+mn-ea"/>
          <a:cs typeface="+mn-cs"/>
        </a:defRPr>
      </a:lvl2pPr>
      <a:lvl3pPr marL="1218210" algn="l" defTabSz="1218210" rtl="0" eaLnBrk="1" latinLnBrk="0" hangingPunct="1">
        <a:defRPr sz="2400" kern="1200">
          <a:solidFill>
            <a:schemeClr val="tx1"/>
          </a:solidFill>
          <a:latin typeface="+mn-lt"/>
          <a:ea typeface="+mn-ea"/>
          <a:cs typeface="+mn-cs"/>
        </a:defRPr>
      </a:lvl3pPr>
      <a:lvl4pPr marL="1827304" algn="l" defTabSz="1218210" rtl="0" eaLnBrk="1" latinLnBrk="0" hangingPunct="1">
        <a:defRPr sz="2400" kern="1200">
          <a:solidFill>
            <a:schemeClr val="tx1"/>
          </a:solidFill>
          <a:latin typeface="+mn-lt"/>
          <a:ea typeface="+mn-ea"/>
          <a:cs typeface="+mn-cs"/>
        </a:defRPr>
      </a:lvl4pPr>
      <a:lvl5pPr marL="2436418" algn="l" defTabSz="1218210" rtl="0" eaLnBrk="1" latinLnBrk="0" hangingPunct="1">
        <a:defRPr sz="2400" kern="1200">
          <a:solidFill>
            <a:schemeClr val="tx1"/>
          </a:solidFill>
          <a:latin typeface="+mn-lt"/>
          <a:ea typeface="+mn-ea"/>
          <a:cs typeface="+mn-cs"/>
        </a:defRPr>
      </a:lvl5pPr>
      <a:lvl6pPr marL="3045492" algn="l" defTabSz="1218210" rtl="0" eaLnBrk="1" latinLnBrk="0" hangingPunct="1">
        <a:defRPr sz="2400" kern="1200">
          <a:solidFill>
            <a:schemeClr val="tx1"/>
          </a:solidFill>
          <a:latin typeface="+mn-lt"/>
          <a:ea typeface="+mn-ea"/>
          <a:cs typeface="+mn-cs"/>
        </a:defRPr>
      </a:lvl6pPr>
      <a:lvl7pPr marL="3654567" algn="l" defTabSz="1218210" rtl="0" eaLnBrk="1" latinLnBrk="0" hangingPunct="1">
        <a:defRPr sz="2400" kern="1200">
          <a:solidFill>
            <a:schemeClr val="tx1"/>
          </a:solidFill>
          <a:latin typeface="+mn-lt"/>
          <a:ea typeface="+mn-ea"/>
          <a:cs typeface="+mn-cs"/>
        </a:defRPr>
      </a:lvl7pPr>
      <a:lvl8pPr marL="4263680" algn="l" defTabSz="1218210" rtl="0" eaLnBrk="1" latinLnBrk="0" hangingPunct="1">
        <a:defRPr sz="2400" kern="1200">
          <a:solidFill>
            <a:schemeClr val="tx1"/>
          </a:solidFill>
          <a:latin typeface="+mn-lt"/>
          <a:ea typeface="+mn-ea"/>
          <a:cs typeface="+mn-cs"/>
        </a:defRPr>
      </a:lvl8pPr>
      <a:lvl9pPr marL="4872777" algn="l" defTabSz="12182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cs-CZ" alt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cs-CZ" alt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4E90A9-A81B-4D13-ACCF-A269270BE47A}"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18349965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16333598-EC1D-4501-8A6C-7759FBC7AE82}" type="slidenum">
              <a:rPr lang="cs-CZ">
                <a:solidFill>
                  <a:srgbClr val="000000"/>
                </a:solidFill>
              </a:rPr>
              <a:pPr>
                <a:defRPr/>
              </a:pPr>
              <a:t>‹#›</a:t>
            </a:fld>
            <a:endParaRPr lang="cs-CZ">
              <a:solidFill>
                <a:srgbClr val="000000"/>
              </a:solidFill>
            </a:endParaRPr>
          </a:p>
        </p:txBody>
      </p:sp>
    </p:spTree>
    <p:extLst>
      <p:ext uri="{BB962C8B-B14F-4D97-AF65-F5344CB8AC3E}">
        <p14:creationId xmlns:p14="http://schemas.microsoft.com/office/powerpoint/2010/main" val="12251629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7"/>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93540" name="Rectangle 4"/>
          <p:cNvSpPr>
            <a:spLocks noGrp="1" noChangeArrowheads="1"/>
          </p:cNvSpPr>
          <p:nvPr>
            <p:ph type="dt" sz="half" idx="2"/>
          </p:nvPr>
        </p:nvSpPr>
        <p:spPr bwMode="auto">
          <a:xfrm>
            <a:off x="609600" y="6245226"/>
            <a:ext cx="2844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cs-CZ" altLang="cs-CZ"/>
          </a:p>
        </p:txBody>
      </p:sp>
      <p:sp>
        <p:nvSpPr>
          <p:cNvPr id="193541" name="Rectangle 5"/>
          <p:cNvSpPr>
            <a:spLocks noGrp="1" noChangeArrowheads="1"/>
          </p:cNvSpPr>
          <p:nvPr>
            <p:ph type="ftr" sz="quarter" idx="3"/>
          </p:nvPr>
        </p:nvSpPr>
        <p:spPr bwMode="auto">
          <a:xfrm>
            <a:off x="4165600" y="6245226"/>
            <a:ext cx="3860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cs-CZ" altLang="cs-CZ"/>
          </a:p>
        </p:txBody>
      </p:sp>
      <p:sp>
        <p:nvSpPr>
          <p:cNvPr id="193542" name="Rectangle 6"/>
          <p:cNvSpPr>
            <a:spLocks noGrp="1" noChangeArrowheads="1"/>
          </p:cNvSpPr>
          <p:nvPr>
            <p:ph type="sldNum" sz="quarter" idx="4"/>
          </p:nvPr>
        </p:nvSpPr>
        <p:spPr bwMode="auto">
          <a:xfrm>
            <a:off x="8737600" y="6245226"/>
            <a:ext cx="2844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E938BB5-649B-4870-BE61-FB84DAF1B150}" type="slidenum">
              <a:rPr lang="cs-CZ" altLang="cs-CZ"/>
              <a:pPr>
                <a:defRPr/>
              </a:pPr>
              <a:t>‹#›</a:t>
            </a:fld>
            <a:endParaRPr lang="cs-CZ" altLang="cs-CZ"/>
          </a:p>
        </p:txBody>
      </p:sp>
    </p:spTree>
    <p:extLst>
      <p:ext uri="{BB962C8B-B14F-4D97-AF65-F5344CB8AC3E}">
        <p14:creationId xmlns:p14="http://schemas.microsoft.com/office/powerpoint/2010/main" val="325390484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FBB2C-BF9B-448A-8249-50A1B8E7D6CE}" type="datetimeFigureOut">
              <a:rPr lang="cs-CZ" smtClean="0">
                <a:solidFill>
                  <a:prstClr val="black">
                    <a:tint val="75000"/>
                  </a:prstClr>
                </a:solidFill>
              </a:rPr>
              <a:pPr/>
              <a:t>10.09.2021</a:t>
            </a:fld>
            <a:endParaRPr lang="cs-CZ">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12285-60A8-4AE0-941F-B44BFAEB8A2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1680455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93540"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cs-CZ" altLang="cs-CZ"/>
          </a:p>
        </p:txBody>
      </p:sp>
      <p:sp>
        <p:nvSpPr>
          <p:cNvPr id="193541"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cs-CZ" altLang="cs-CZ"/>
          </a:p>
        </p:txBody>
      </p:sp>
      <p:sp>
        <p:nvSpPr>
          <p:cNvPr id="193542"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F274ABB-83E3-4F9B-B85A-1BF755F08BB4}" type="slidenum">
              <a:rPr lang="cs-CZ" altLang="cs-CZ"/>
              <a:pPr>
                <a:defRPr/>
              </a:pPr>
              <a:t>‹#›</a:t>
            </a:fld>
            <a:endParaRPr lang="cs-CZ" altLang="cs-CZ"/>
          </a:p>
        </p:txBody>
      </p:sp>
    </p:spTree>
    <p:extLst>
      <p:ext uri="{BB962C8B-B14F-4D97-AF65-F5344CB8AC3E}">
        <p14:creationId xmlns:p14="http://schemas.microsoft.com/office/powerpoint/2010/main" val="284178909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4.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openxmlformats.org/officeDocument/2006/relationships/hyperlink" Target="https://www.bandazzaludka.sk/resekcia" TargetMode="External"/><Relationship Id="rId2" Type="http://schemas.openxmlformats.org/officeDocument/2006/relationships/hyperlink" Target="http://www.google.cz/url?sa=i&amp;rct=j&amp;q=&amp;esrc=s&amp;source=images&amp;cd=&amp;cad=rja&amp;uact=8&amp;ved=0CAcQjRxqFQoTCLnCgf-hwMgCFQtcFAodOg0LcA&amp;url=http://www.blesk.cz/clanek/radce-hubneme-s-bleskem/167858/obezita-neni-legrace-startuje-rakovinu-i-deprese.html&amp;psig=AFQjCNETDVgyWmz4OaMytk_DvZ5X05nvrw&amp;ust=1444853786607911" TargetMode="External"/><Relationship Id="rId1" Type="http://schemas.openxmlformats.org/officeDocument/2006/relationships/slideLayout" Target="../slideLayouts/slideLayout88.xml"/><Relationship Id="rId6" Type="http://schemas.openxmlformats.org/officeDocument/2006/relationships/image" Target="../media/image30.jpeg"/><Relationship Id="rId5" Type="http://schemas.openxmlformats.org/officeDocument/2006/relationships/hyperlink" Target="http://www.google.cz/url?sa=i&amp;rct=j&amp;q=&amp;esrc=s&amp;source=images&amp;cd=&amp;cad=rja&amp;uact=8&amp;ved=&amp;url=http://www.obklinika.cz/bandaz-zaludku&amp;psig=AFQjCNFqyemMjonIuUjbd0yZjkxJK1xxAw&amp;ust=1444853942727913" TargetMode="External"/><Relationship Id="rId10"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hyperlink" Target="http://www.google.cz/url?sa=i&amp;rct=j&amp;q=&amp;esrc=s&amp;source=images&amp;cd=&amp;cad=rja&amp;uact=8&amp;ved=&amp;url=http://www.vstj.cz/obezicentrum/?pg=chirurgicka-lecba&amp;bvm=bv.104819420,d.d24&amp;psig=AFQjCNGdu5zXO7FUIawwhYJT1I_CCg7Ogw&amp;ust=144485423441980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13.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07368" y="-603448"/>
            <a:ext cx="11377264" cy="900113"/>
          </a:xfrm>
        </p:spPr>
        <p:txBody>
          <a:bodyPr/>
          <a:lstStyle/>
          <a:p>
            <a:br>
              <a:rPr lang="cs-CZ" sz="2700" dirty="0"/>
            </a:br>
            <a:r>
              <a:rPr lang="cs-CZ" sz="2700" dirty="0"/>
              <a:t> </a:t>
            </a:r>
            <a:br>
              <a:rPr lang="cs-CZ" dirty="0"/>
            </a:br>
            <a:r>
              <a:rPr lang="cs-CZ" b="1" dirty="0"/>
              <a:t> </a:t>
            </a:r>
            <a:br>
              <a:rPr lang="cs-CZ" dirty="0"/>
            </a:br>
            <a:r>
              <a:rPr lang="cs-CZ" sz="4800" b="1" dirty="0">
                <a:solidFill>
                  <a:schemeClr val="tx1">
                    <a:lumMod val="95000"/>
                    <a:lumOff val="5000"/>
                  </a:schemeClr>
                </a:solidFill>
                <a:latin typeface="myriad-pro-condensed"/>
              </a:rPr>
              <a:t>Perspektivy v léčbě obezity</a:t>
            </a:r>
            <a:endParaRPr lang="cs-CZ" sz="1600" b="1" dirty="0">
              <a:solidFill>
                <a:schemeClr val="tx1">
                  <a:lumMod val="95000"/>
                  <a:lumOff val="5000"/>
                </a:schemeClr>
              </a:solidFill>
            </a:endParaRPr>
          </a:p>
        </p:txBody>
      </p:sp>
      <p:sp>
        <p:nvSpPr>
          <p:cNvPr id="5" name="Podnadpis 2"/>
          <p:cNvSpPr txBox="1">
            <a:spLocks/>
          </p:cNvSpPr>
          <p:nvPr/>
        </p:nvSpPr>
        <p:spPr>
          <a:xfrm>
            <a:off x="1775520" y="5229200"/>
            <a:ext cx="8280920" cy="571500"/>
          </a:xfrm>
          <a:prstGeom prst="rect">
            <a:avLst/>
          </a:prstGeom>
        </p:spPr>
        <p:txBody>
          <a:bodyPr lIns="91436" tIns="45718" rIns="91436" bIns="45718"/>
          <a:lstStyle>
            <a:lvl1pPr marL="342900" indent="-342900" algn="l" rtl="0" eaLnBrk="1" fontAlgn="base" hangingPunct="1">
              <a:spcBef>
                <a:spcPct val="20000"/>
              </a:spcBef>
              <a:spcAft>
                <a:spcPct val="0"/>
              </a:spcAft>
              <a:buFont typeface="Arial" charset="0"/>
              <a:buChar char="•"/>
              <a:defRPr sz="1900" kern="1200">
                <a:solidFill>
                  <a:srgbClr val="988F86"/>
                </a:solidFill>
                <a:latin typeface="Cambria"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kern="1200">
                <a:solidFill>
                  <a:srgbClr val="988F86"/>
                </a:solidFill>
                <a:latin typeface="Cambria"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1600" kern="1200">
                <a:solidFill>
                  <a:srgbClr val="988F86"/>
                </a:solidFill>
                <a:latin typeface="Cambria"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1400" kern="1200">
                <a:solidFill>
                  <a:srgbClr val="988F86"/>
                </a:solidFill>
                <a:latin typeface="Cambria"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1200" kern="1200">
                <a:solidFill>
                  <a:srgbClr val="988F86"/>
                </a:solidFill>
                <a:latin typeface="Cambr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5766" rtl="0" eaLnBrk="1" fontAlgn="base" latinLnBrk="0" hangingPunct="1">
              <a:lnSpc>
                <a:spcPct val="100000"/>
              </a:lnSpc>
              <a:spcBef>
                <a:spcPct val="20000"/>
              </a:spcBef>
              <a:spcAft>
                <a:spcPct val="0"/>
              </a:spcAft>
              <a:buClrTx/>
              <a:buSzTx/>
              <a:buFont typeface="Arial" charset="0"/>
              <a:buNone/>
              <a:tabLst/>
              <a:defRPr/>
            </a:pPr>
            <a:r>
              <a:rPr kumimoji="0" lang="cs-CZ" sz="2800" b="1" i="0" u="none" strike="noStrike" kern="1200" cap="none" spc="0" normalizeH="0" baseline="0" noProof="0" dirty="0">
                <a:ln>
                  <a:noFill/>
                </a:ln>
                <a:solidFill>
                  <a:srgbClr val="000000"/>
                </a:solidFill>
                <a:effectLst/>
                <a:uLnTx/>
                <a:uFillTx/>
                <a:latin typeface="Cambria" pitchFamily="18" charset="0"/>
                <a:ea typeface="+mn-ea"/>
                <a:cs typeface="Times New Roman" pitchFamily="18" charset="0"/>
              </a:rPr>
              <a:t>Martin Haluzík</a:t>
            </a:r>
          </a:p>
          <a:p>
            <a:pPr marL="257162" marR="0" lvl="0" indent="-257162" algn="ctr" defTabSz="685766" rtl="0" eaLnBrk="1" fontAlgn="base" latinLnBrk="0" hangingPunct="1">
              <a:lnSpc>
                <a:spcPct val="100000"/>
              </a:lnSpc>
              <a:spcBef>
                <a:spcPct val="20000"/>
              </a:spcBef>
              <a:spcAft>
                <a:spcPct val="0"/>
              </a:spcAft>
              <a:buClrTx/>
              <a:buSzTx/>
              <a:buFont typeface="Arial" charset="0"/>
              <a:buChar char="•"/>
              <a:tabLst/>
              <a:defRPr/>
            </a:pPr>
            <a:endParaRPr kumimoji="0" lang="cs-CZ" sz="1800" b="0" i="0" u="none" strike="noStrike" kern="1200" cap="none" spc="0" normalizeH="0" baseline="0" noProof="0" dirty="0">
              <a:ln>
                <a:noFill/>
              </a:ln>
              <a:solidFill>
                <a:srgbClr val="988F86"/>
              </a:solidFill>
              <a:effectLst/>
              <a:uLnTx/>
              <a:uFillTx/>
              <a:latin typeface="Cambria" pitchFamily="18" charset="0"/>
              <a:ea typeface="+mn-ea"/>
              <a:cs typeface="Times New Roman" pitchFamily="18" charset="0"/>
            </a:endParaRPr>
          </a:p>
          <a:p>
            <a:pPr marL="0" marR="0" lvl="0" indent="0" algn="ctr" defTabSz="685766" rtl="0" eaLnBrk="1" fontAlgn="base" latinLnBrk="0" hangingPunct="1">
              <a:lnSpc>
                <a:spcPct val="100000"/>
              </a:lnSpc>
              <a:spcBef>
                <a:spcPct val="20000"/>
              </a:spcBef>
              <a:spcAft>
                <a:spcPct val="0"/>
              </a:spcAft>
              <a:buClrTx/>
              <a:buSzTx/>
              <a:buFont typeface="Arial" charset="0"/>
              <a:buNone/>
              <a:tabLst/>
              <a:defRPr/>
            </a:pPr>
            <a:r>
              <a:rPr kumimoji="0" lang="cs-CZ" sz="2400" b="0" i="0" u="none" strike="noStrike" kern="1200" cap="none" spc="0" normalizeH="0" baseline="0" noProof="0" dirty="0">
                <a:ln>
                  <a:noFill/>
                </a:ln>
                <a:solidFill>
                  <a:srgbClr val="000000"/>
                </a:solidFill>
                <a:effectLst/>
                <a:uLnTx/>
                <a:uFillTx/>
                <a:latin typeface="Cambria" pitchFamily="18" charset="0"/>
                <a:ea typeface="+mn-ea"/>
                <a:cs typeface="Times New Roman" pitchFamily="18" charset="0"/>
              </a:rPr>
              <a:t>Centrum diabetologie, IKEM</a:t>
            </a:r>
            <a:endParaRPr kumimoji="0" lang="cs-CZ" sz="2000" b="0" i="0" u="none" strike="noStrike" kern="1200" cap="none" spc="0" normalizeH="0" baseline="0" noProof="0" dirty="0">
              <a:ln>
                <a:noFill/>
              </a:ln>
              <a:solidFill>
                <a:srgbClr val="000000"/>
              </a:solidFill>
              <a:effectLst/>
              <a:uLnTx/>
              <a:uFillTx/>
              <a:latin typeface="Cambria" pitchFamily="18" charset="0"/>
              <a:ea typeface="+mn-ea"/>
              <a:cs typeface="Times New Roman" pitchFamily="18" charset="0"/>
            </a:endParaRPr>
          </a:p>
        </p:txBody>
      </p:sp>
      <p:pic>
        <p:nvPicPr>
          <p:cNvPr id="6"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652" y="1484784"/>
            <a:ext cx="5904656" cy="3390930"/>
          </a:xfrm>
          <a:prstGeom prst="rect">
            <a:avLst/>
          </a:prstGeom>
        </p:spPr>
      </p:pic>
    </p:spTree>
    <p:extLst>
      <p:ext uri="{BB962C8B-B14F-4D97-AF65-F5344CB8AC3E}">
        <p14:creationId xmlns:p14="http://schemas.microsoft.com/office/powerpoint/2010/main" val="3795200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1174ECF-698B-4ADC-8CDA-D8EAFA1FB9E4}"/>
              </a:ext>
            </a:extLst>
          </p:cNvPr>
          <p:cNvSpPr>
            <a:spLocks noGrp="1"/>
          </p:cNvSpPr>
          <p:nvPr>
            <p:ph type="title"/>
          </p:nvPr>
        </p:nvSpPr>
        <p:spPr>
          <a:xfrm>
            <a:off x="609600" y="274637"/>
            <a:ext cx="10972800" cy="1143000"/>
          </a:xfrm>
        </p:spPr>
        <p:txBody>
          <a:bodyPr/>
          <a:lstStyle/>
          <a:p>
            <a:r>
              <a:rPr lang="cs-CZ" dirty="0" err="1"/>
              <a:t>Semaglutid</a:t>
            </a:r>
            <a:r>
              <a:rPr lang="cs-CZ" dirty="0"/>
              <a:t> v léčbě obezity</a:t>
            </a:r>
            <a:endParaRPr lang="en-US" dirty="0"/>
          </a:p>
        </p:txBody>
      </p:sp>
      <p:pic>
        <p:nvPicPr>
          <p:cNvPr id="5" name="Obrázek 4">
            <a:extLst>
              <a:ext uri="{FF2B5EF4-FFF2-40B4-BE49-F238E27FC236}">
                <a16:creationId xmlns:a16="http://schemas.microsoft.com/office/drawing/2014/main" id="{AC5E05FC-6067-44F0-A3D6-B9D10DC72119}"/>
              </a:ext>
            </a:extLst>
          </p:cNvPr>
          <p:cNvPicPr>
            <a:picLocks noChangeAspect="1"/>
          </p:cNvPicPr>
          <p:nvPr/>
        </p:nvPicPr>
        <p:blipFill>
          <a:blip r:embed="rId2"/>
          <a:stretch>
            <a:fillRect/>
          </a:stretch>
        </p:blipFill>
        <p:spPr>
          <a:xfrm>
            <a:off x="2143193" y="1600206"/>
            <a:ext cx="7905614" cy="4525963"/>
          </a:xfrm>
          <a:prstGeom prst="rect">
            <a:avLst/>
          </a:prstGeom>
          <a:noFill/>
        </p:spPr>
      </p:pic>
    </p:spTree>
    <p:extLst>
      <p:ext uri="{BB962C8B-B14F-4D97-AF65-F5344CB8AC3E}">
        <p14:creationId xmlns:p14="http://schemas.microsoft.com/office/powerpoint/2010/main" val="122736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ED04EC3-F400-4061-A3EC-BAC261AC6FE8}"/>
              </a:ext>
            </a:extLst>
          </p:cNvPr>
          <p:cNvSpPr>
            <a:spLocks noGrp="1"/>
          </p:cNvSpPr>
          <p:nvPr>
            <p:ph type="title"/>
          </p:nvPr>
        </p:nvSpPr>
        <p:spPr>
          <a:xfrm>
            <a:off x="609600" y="81286"/>
            <a:ext cx="10972800" cy="1143000"/>
          </a:xfrm>
        </p:spPr>
        <p:txBody>
          <a:bodyPr wrap="square" anchor="ctr">
            <a:normAutofit/>
          </a:bodyPr>
          <a:lstStyle/>
          <a:p>
            <a:r>
              <a:rPr lang="cs-CZ" dirty="0"/>
              <a:t>Design studie STEP 1</a:t>
            </a:r>
            <a:endParaRPr lang="en-US" dirty="0"/>
          </a:p>
        </p:txBody>
      </p:sp>
      <p:pic>
        <p:nvPicPr>
          <p:cNvPr id="7" name="Obrázek 6">
            <a:extLst>
              <a:ext uri="{FF2B5EF4-FFF2-40B4-BE49-F238E27FC236}">
                <a16:creationId xmlns:a16="http://schemas.microsoft.com/office/drawing/2014/main" id="{6C2F71C3-EA24-42F2-A1A0-096C5FB276C4}"/>
              </a:ext>
            </a:extLst>
          </p:cNvPr>
          <p:cNvPicPr>
            <a:picLocks noChangeAspect="1"/>
          </p:cNvPicPr>
          <p:nvPr/>
        </p:nvPicPr>
        <p:blipFill>
          <a:blip r:embed="rId2"/>
          <a:stretch>
            <a:fillRect/>
          </a:stretch>
        </p:blipFill>
        <p:spPr>
          <a:xfrm>
            <a:off x="1132840" y="1224286"/>
            <a:ext cx="9926320" cy="4983157"/>
          </a:xfrm>
          <a:prstGeom prst="rect">
            <a:avLst/>
          </a:prstGeom>
          <a:noFill/>
        </p:spPr>
      </p:pic>
    </p:spTree>
    <p:extLst>
      <p:ext uri="{BB962C8B-B14F-4D97-AF65-F5344CB8AC3E}">
        <p14:creationId xmlns:p14="http://schemas.microsoft.com/office/powerpoint/2010/main" val="376321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94BF10-8C81-4BC6-8ABE-C6DDF2C9AF00}"/>
              </a:ext>
            </a:extLst>
          </p:cNvPr>
          <p:cNvSpPr>
            <a:spLocks noGrp="1"/>
          </p:cNvSpPr>
          <p:nvPr>
            <p:ph type="title"/>
          </p:nvPr>
        </p:nvSpPr>
        <p:spPr>
          <a:xfrm>
            <a:off x="609600" y="274637"/>
            <a:ext cx="10972800" cy="1143000"/>
          </a:xfrm>
        </p:spPr>
        <p:txBody>
          <a:bodyPr/>
          <a:lstStyle/>
          <a:p>
            <a:r>
              <a:rPr lang="cs-CZ" dirty="0"/>
              <a:t>Změny hmotnosti</a:t>
            </a:r>
            <a:endParaRPr lang="en-US" dirty="0"/>
          </a:p>
        </p:txBody>
      </p:sp>
      <p:pic>
        <p:nvPicPr>
          <p:cNvPr id="5" name="Obrázek 4">
            <a:extLst>
              <a:ext uri="{FF2B5EF4-FFF2-40B4-BE49-F238E27FC236}">
                <a16:creationId xmlns:a16="http://schemas.microsoft.com/office/drawing/2014/main" id="{25A91A40-7BE3-4261-83B0-DCE212FFA064}"/>
              </a:ext>
            </a:extLst>
          </p:cNvPr>
          <p:cNvPicPr>
            <a:picLocks noChangeAspect="1"/>
          </p:cNvPicPr>
          <p:nvPr/>
        </p:nvPicPr>
        <p:blipFill>
          <a:blip r:embed="rId2"/>
          <a:stretch>
            <a:fillRect/>
          </a:stretch>
        </p:blipFill>
        <p:spPr>
          <a:xfrm>
            <a:off x="2160380" y="1600206"/>
            <a:ext cx="7871239" cy="4525963"/>
          </a:xfrm>
          <a:prstGeom prst="rect">
            <a:avLst/>
          </a:prstGeom>
          <a:noFill/>
        </p:spPr>
      </p:pic>
    </p:spTree>
    <p:extLst>
      <p:ext uri="{BB962C8B-B14F-4D97-AF65-F5344CB8AC3E}">
        <p14:creationId xmlns:p14="http://schemas.microsoft.com/office/powerpoint/2010/main" val="2800377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7F5B95-A631-447F-BADE-B07DA06020B2}"/>
              </a:ext>
            </a:extLst>
          </p:cNvPr>
          <p:cNvSpPr>
            <a:spLocks noGrp="1"/>
          </p:cNvSpPr>
          <p:nvPr>
            <p:ph type="title"/>
          </p:nvPr>
        </p:nvSpPr>
        <p:spPr>
          <a:xfrm>
            <a:off x="609600" y="274637"/>
            <a:ext cx="10972800" cy="1143000"/>
          </a:xfrm>
        </p:spPr>
        <p:txBody>
          <a:bodyPr/>
          <a:lstStyle/>
          <a:p>
            <a:r>
              <a:rPr lang="cs-CZ" dirty="0"/>
              <a:t>Procento pacientů se snížením hmotnosti 5 a více procent</a:t>
            </a:r>
            <a:endParaRPr lang="en-US" dirty="0"/>
          </a:p>
        </p:txBody>
      </p:sp>
      <p:pic>
        <p:nvPicPr>
          <p:cNvPr id="5" name="Obrázek 4">
            <a:extLst>
              <a:ext uri="{FF2B5EF4-FFF2-40B4-BE49-F238E27FC236}">
                <a16:creationId xmlns:a16="http://schemas.microsoft.com/office/drawing/2014/main" id="{338CD433-8B74-4296-B31B-714FBF8A0DB5}"/>
              </a:ext>
            </a:extLst>
          </p:cNvPr>
          <p:cNvPicPr>
            <a:picLocks noChangeAspect="1"/>
          </p:cNvPicPr>
          <p:nvPr/>
        </p:nvPicPr>
        <p:blipFill>
          <a:blip r:embed="rId2"/>
          <a:stretch>
            <a:fillRect/>
          </a:stretch>
        </p:blipFill>
        <p:spPr>
          <a:xfrm>
            <a:off x="2108368" y="1600206"/>
            <a:ext cx="7975264" cy="4525963"/>
          </a:xfrm>
          <a:prstGeom prst="rect">
            <a:avLst/>
          </a:prstGeom>
          <a:noFill/>
        </p:spPr>
      </p:pic>
    </p:spTree>
    <p:extLst>
      <p:ext uri="{BB962C8B-B14F-4D97-AF65-F5344CB8AC3E}">
        <p14:creationId xmlns:p14="http://schemas.microsoft.com/office/powerpoint/2010/main" val="274086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15F027A-E697-4492-94A9-FB5DDAF4F0AC}"/>
              </a:ext>
            </a:extLst>
          </p:cNvPr>
          <p:cNvSpPr>
            <a:spLocks noGrp="1"/>
          </p:cNvSpPr>
          <p:nvPr>
            <p:ph type="title"/>
          </p:nvPr>
        </p:nvSpPr>
        <p:spPr>
          <a:xfrm>
            <a:off x="609600" y="274637"/>
            <a:ext cx="10972800" cy="1143000"/>
          </a:xfrm>
        </p:spPr>
        <p:txBody>
          <a:bodyPr/>
          <a:lstStyle/>
          <a:p>
            <a:r>
              <a:rPr lang="cs-CZ" dirty="0" err="1"/>
              <a:t>Semaglutid</a:t>
            </a:r>
            <a:r>
              <a:rPr lang="cs-CZ" dirty="0"/>
              <a:t> a snížení hmotnosti u T2DM</a:t>
            </a:r>
            <a:endParaRPr lang="en-US" dirty="0"/>
          </a:p>
        </p:txBody>
      </p:sp>
      <p:pic>
        <p:nvPicPr>
          <p:cNvPr id="5" name="Obrázek 4">
            <a:extLst>
              <a:ext uri="{FF2B5EF4-FFF2-40B4-BE49-F238E27FC236}">
                <a16:creationId xmlns:a16="http://schemas.microsoft.com/office/drawing/2014/main" id="{3E960B7E-4C48-4B04-8FA5-2DD5D8C6F83F}"/>
              </a:ext>
            </a:extLst>
          </p:cNvPr>
          <p:cNvPicPr>
            <a:picLocks noChangeAspect="1"/>
          </p:cNvPicPr>
          <p:nvPr/>
        </p:nvPicPr>
        <p:blipFill>
          <a:blip r:embed="rId2"/>
          <a:stretch>
            <a:fillRect/>
          </a:stretch>
        </p:blipFill>
        <p:spPr>
          <a:xfrm>
            <a:off x="2143193" y="1600206"/>
            <a:ext cx="7905614" cy="4525963"/>
          </a:xfrm>
          <a:prstGeom prst="rect">
            <a:avLst/>
          </a:prstGeom>
          <a:noFill/>
        </p:spPr>
      </p:pic>
    </p:spTree>
    <p:extLst>
      <p:ext uri="{BB962C8B-B14F-4D97-AF65-F5344CB8AC3E}">
        <p14:creationId xmlns:p14="http://schemas.microsoft.com/office/powerpoint/2010/main" val="102531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1828303-7191-4D08-9164-8BF649A88CFA}"/>
              </a:ext>
            </a:extLst>
          </p:cNvPr>
          <p:cNvSpPr>
            <a:spLocks noGrp="1"/>
          </p:cNvSpPr>
          <p:nvPr>
            <p:ph type="title"/>
          </p:nvPr>
        </p:nvSpPr>
        <p:spPr>
          <a:xfrm>
            <a:off x="609600" y="274637"/>
            <a:ext cx="10972800" cy="1143000"/>
          </a:xfrm>
        </p:spPr>
        <p:txBody>
          <a:bodyPr/>
          <a:lstStyle/>
          <a:p>
            <a:r>
              <a:rPr lang="cs-CZ" dirty="0"/>
              <a:t>Změny hmotnosti po 68 týdnech léčby</a:t>
            </a:r>
            <a:endParaRPr lang="en-US" dirty="0"/>
          </a:p>
        </p:txBody>
      </p:sp>
      <p:pic>
        <p:nvPicPr>
          <p:cNvPr id="5" name="Zástupný obsah 4">
            <a:extLst>
              <a:ext uri="{FF2B5EF4-FFF2-40B4-BE49-F238E27FC236}">
                <a16:creationId xmlns:a16="http://schemas.microsoft.com/office/drawing/2014/main" id="{33B90EC7-3AF0-4005-B594-85F207FC522A}"/>
              </a:ext>
            </a:extLst>
          </p:cNvPr>
          <p:cNvPicPr>
            <a:picLocks noGrp="1" noChangeAspect="1"/>
          </p:cNvPicPr>
          <p:nvPr>
            <p:ph idx="1"/>
          </p:nvPr>
        </p:nvPicPr>
        <p:blipFill>
          <a:blip r:embed="rId2"/>
          <a:stretch>
            <a:fillRect/>
          </a:stretch>
        </p:blipFill>
        <p:spPr>
          <a:xfrm>
            <a:off x="2108368" y="1600206"/>
            <a:ext cx="7975264" cy="4525963"/>
          </a:xfrm>
          <a:noFill/>
        </p:spPr>
      </p:pic>
    </p:spTree>
    <p:extLst>
      <p:ext uri="{BB962C8B-B14F-4D97-AF65-F5344CB8AC3E}">
        <p14:creationId xmlns:p14="http://schemas.microsoft.com/office/powerpoint/2010/main" val="409702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8BD98C-BC6D-41A1-BC35-58F4F990E18C}"/>
              </a:ext>
            </a:extLst>
          </p:cNvPr>
          <p:cNvSpPr>
            <a:spLocks noGrp="1"/>
          </p:cNvSpPr>
          <p:nvPr>
            <p:ph type="title"/>
          </p:nvPr>
        </p:nvSpPr>
        <p:spPr>
          <a:xfrm>
            <a:off x="609600" y="274637"/>
            <a:ext cx="10972800" cy="1143000"/>
          </a:xfrm>
        </p:spPr>
        <p:txBody>
          <a:bodyPr/>
          <a:lstStyle/>
          <a:p>
            <a:r>
              <a:rPr lang="cs-CZ" dirty="0"/>
              <a:t>Podíl pacientů dosahující snížení hmotnosti o 5 a více procent</a:t>
            </a:r>
            <a:endParaRPr lang="en-US" dirty="0"/>
          </a:p>
        </p:txBody>
      </p:sp>
      <p:pic>
        <p:nvPicPr>
          <p:cNvPr id="5" name="Obrázek 4">
            <a:extLst>
              <a:ext uri="{FF2B5EF4-FFF2-40B4-BE49-F238E27FC236}">
                <a16:creationId xmlns:a16="http://schemas.microsoft.com/office/drawing/2014/main" id="{DD1C5968-35B6-4D02-98CE-92E589EBD2A3}"/>
              </a:ext>
            </a:extLst>
          </p:cNvPr>
          <p:cNvPicPr>
            <a:picLocks noChangeAspect="1"/>
          </p:cNvPicPr>
          <p:nvPr/>
        </p:nvPicPr>
        <p:blipFill>
          <a:blip r:embed="rId2"/>
          <a:stretch>
            <a:fillRect/>
          </a:stretch>
        </p:blipFill>
        <p:spPr>
          <a:xfrm>
            <a:off x="2108368" y="1600206"/>
            <a:ext cx="7975264" cy="4525963"/>
          </a:xfrm>
          <a:prstGeom prst="rect">
            <a:avLst/>
          </a:prstGeom>
          <a:noFill/>
        </p:spPr>
      </p:pic>
    </p:spTree>
    <p:extLst>
      <p:ext uri="{BB962C8B-B14F-4D97-AF65-F5344CB8AC3E}">
        <p14:creationId xmlns:p14="http://schemas.microsoft.com/office/powerpoint/2010/main" val="149972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4EF042B-DAE8-451F-B70B-701144E1D1B6}"/>
              </a:ext>
            </a:extLst>
          </p:cNvPr>
          <p:cNvSpPr>
            <a:spLocks noGrp="1"/>
          </p:cNvSpPr>
          <p:nvPr>
            <p:ph type="title"/>
          </p:nvPr>
        </p:nvSpPr>
        <p:spPr>
          <a:xfrm>
            <a:off x="609600" y="274637"/>
            <a:ext cx="10972800" cy="1143000"/>
          </a:xfrm>
        </p:spPr>
        <p:txBody>
          <a:bodyPr/>
          <a:lstStyle/>
          <a:p>
            <a:r>
              <a:rPr lang="cs-CZ" dirty="0"/>
              <a:t>Změny tělesné hmotnosti: různé studie programu STEP </a:t>
            </a:r>
            <a:endParaRPr lang="en-US" dirty="0"/>
          </a:p>
        </p:txBody>
      </p:sp>
      <p:pic>
        <p:nvPicPr>
          <p:cNvPr id="5" name="Obrázek 4">
            <a:extLst>
              <a:ext uri="{FF2B5EF4-FFF2-40B4-BE49-F238E27FC236}">
                <a16:creationId xmlns:a16="http://schemas.microsoft.com/office/drawing/2014/main" id="{62591044-4304-427A-9412-6A1B142132E3}"/>
              </a:ext>
            </a:extLst>
          </p:cNvPr>
          <p:cNvPicPr>
            <a:picLocks noChangeAspect="1"/>
          </p:cNvPicPr>
          <p:nvPr/>
        </p:nvPicPr>
        <p:blipFill>
          <a:blip r:embed="rId2"/>
          <a:stretch>
            <a:fillRect/>
          </a:stretch>
        </p:blipFill>
        <p:spPr>
          <a:xfrm>
            <a:off x="2108368" y="1600206"/>
            <a:ext cx="7975264" cy="4525963"/>
          </a:xfrm>
          <a:prstGeom prst="rect">
            <a:avLst/>
          </a:prstGeom>
          <a:noFill/>
        </p:spPr>
      </p:pic>
    </p:spTree>
    <p:extLst>
      <p:ext uri="{BB962C8B-B14F-4D97-AF65-F5344CB8AC3E}">
        <p14:creationId xmlns:p14="http://schemas.microsoft.com/office/powerpoint/2010/main" val="424407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1832B9-9516-495D-B22C-39A403E717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39"/>
          <a:stretch/>
        </p:blipFill>
        <p:spPr>
          <a:xfrm>
            <a:off x="5754994" y="1278384"/>
            <a:ext cx="6014607" cy="4836669"/>
          </a:xfrm>
          <a:prstGeom prst="rect">
            <a:avLst/>
          </a:prstGeom>
        </p:spPr>
      </p:pic>
      <p:sp>
        <p:nvSpPr>
          <p:cNvPr id="3" name="Title 2">
            <a:extLst>
              <a:ext uri="{FF2B5EF4-FFF2-40B4-BE49-F238E27FC236}">
                <a16:creationId xmlns:a16="http://schemas.microsoft.com/office/drawing/2014/main" id="{89A61D8E-E348-4FE5-907F-6C8E2D717D22}"/>
              </a:ext>
            </a:extLst>
          </p:cNvPr>
          <p:cNvSpPr>
            <a:spLocks noGrp="1"/>
          </p:cNvSpPr>
          <p:nvPr>
            <p:ph type="title"/>
          </p:nvPr>
        </p:nvSpPr>
        <p:spPr>
          <a:xfrm>
            <a:off x="422400" y="608204"/>
            <a:ext cx="11347200" cy="521883"/>
          </a:xfrm>
        </p:spPr>
        <p:txBody>
          <a:bodyPr/>
          <a:lstStyle/>
          <a:p>
            <a:pPr algn="ctr"/>
            <a:r>
              <a:rPr lang="cs-CZ" sz="3067" dirty="0"/>
              <a:t>Podávání peptidových léků perorálně bylo donedávna nemožné</a:t>
            </a:r>
            <a:br>
              <a:rPr lang="en-US" sz="3067" dirty="0"/>
            </a:br>
            <a:endParaRPr lang="en-US" sz="3067" dirty="0"/>
          </a:p>
        </p:txBody>
      </p:sp>
      <p:sp>
        <p:nvSpPr>
          <p:cNvPr id="6" name="Text Placeholder 5"/>
          <p:cNvSpPr>
            <a:spLocks noGrp="1"/>
          </p:cNvSpPr>
          <p:nvPr>
            <p:ph type="body" sz="quarter" idx="18"/>
          </p:nvPr>
        </p:nvSpPr>
        <p:spPr>
          <a:xfrm>
            <a:off x="424268" y="6302401"/>
            <a:ext cx="11345333" cy="391583"/>
          </a:xfrm>
        </p:spPr>
        <p:txBody>
          <a:bodyPr>
            <a:normAutofit/>
          </a:bodyPr>
          <a:lstStyle/>
          <a:p>
            <a:r>
              <a:rPr lang="en-US" sz="933" dirty="0"/>
              <a:t>GLP-1RA, glucagon-like peptide-1 receptor agonist.</a:t>
            </a:r>
            <a:br>
              <a:rPr lang="en-US" sz="933" dirty="0"/>
            </a:br>
            <a:r>
              <a:rPr lang="en-US" sz="933" dirty="0"/>
              <a:t>1. </a:t>
            </a:r>
            <a:r>
              <a:rPr lang="en-US" sz="933" dirty="0" err="1"/>
              <a:t>Renukuntla</a:t>
            </a:r>
            <a:r>
              <a:rPr lang="en-US" sz="933" dirty="0"/>
              <a:t> J et al. </a:t>
            </a:r>
            <a:r>
              <a:rPr lang="en-US" sz="933" i="1" dirty="0" err="1"/>
              <a:t>Int</a:t>
            </a:r>
            <a:r>
              <a:rPr lang="en-US" sz="933" i="1" dirty="0"/>
              <a:t> J Pharm</a:t>
            </a:r>
            <a:r>
              <a:rPr lang="en-US" sz="933" dirty="0"/>
              <a:t> 2013;447:75</a:t>
            </a:r>
            <a:r>
              <a:rPr lang="da-DK" sz="933" dirty="0"/>
              <a:t>–</a:t>
            </a:r>
            <a:r>
              <a:rPr lang="en-US" sz="933" dirty="0"/>
              <a:t>93; 2. Buckley ST et al. </a:t>
            </a:r>
            <a:r>
              <a:rPr lang="en-US" sz="933" i="1" dirty="0" err="1"/>
              <a:t>Sci</a:t>
            </a:r>
            <a:r>
              <a:rPr lang="en-US" sz="933" i="1" dirty="0"/>
              <a:t> </a:t>
            </a:r>
            <a:r>
              <a:rPr lang="en-US" sz="933" i="1" dirty="0" err="1"/>
              <a:t>Transl</a:t>
            </a:r>
            <a:r>
              <a:rPr lang="en-US" sz="933" i="1" dirty="0"/>
              <a:t> Med</a:t>
            </a:r>
            <a:r>
              <a:rPr lang="en-US" sz="933" dirty="0"/>
              <a:t> 2018;10(467) </a:t>
            </a:r>
            <a:r>
              <a:rPr lang="en-US" sz="933" dirty="0" err="1"/>
              <a:t>pii</a:t>
            </a:r>
            <a:r>
              <a:rPr lang="en-US" sz="933" dirty="0"/>
              <a:t>: eaar7047</a:t>
            </a:r>
            <a:r>
              <a:rPr lang="en-GB" sz="933" dirty="0"/>
              <a:t>.</a:t>
            </a:r>
            <a:endParaRPr lang="en-CA" sz="933" dirty="0"/>
          </a:p>
        </p:txBody>
      </p:sp>
      <p:sp>
        <p:nvSpPr>
          <p:cNvPr id="15" name="Rectangle: Rounded Corners 14">
            <a:extLst>
              <a:ext uri="{FF2B5EF4-FFF2-40B4-BE49-F238E27FC236}">
                <a16:creationId xmlns:a16="http://schemas.microsoft.com/office/drawing/2014/main" id="{F3B4F0D7-336D-4FDF-942B-E23F4E745D06}"/>
              </a:ext>
            </a:extLst>
          </p:cNvPr>
          <p:cNvSpPr/>
          <p:nvPr/>
        </p:nvSpPr>
        <p:spPr>
          <a:xfrm>
            <a:off x="444516" y="1420715"/>
            <a:ext cx="4900473" cy="4260764"/>
          </a:xfrm>
          <a:prstGeom prst="roundRect">
            <a:avLst>
              <a:gd name="adj" fmla="val 479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75" tIns="60937" rIns="121875" bIns="60937" rtlCol="0" anchor="ctr"/>
          <a:lstStyle/>
          <a:p>
            <a:pPr marL="380832" marR="0" lvl="0" indent="-380832" algn="l" defTabSz="91437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1965"/>
                </a:solidFill>
                <a:effectLst/>
                <a:uLnTx/>
                <a:uFillTx/>
                <a:latin typeface="Verdana"/>
                <a:ea typeface="+mn-ea"/>
                <a:cs typeface="+mn-cs"/>
              </a:rPr>
              <a:t>Degradation in the stomach</a:t>
            </a:r>
            <a:r>
              <a:rPr kumimoji="0" lang="en-US" sz="2400" b="0" i="0" u="none" strike="noStrike" kern="1200" cap="none" spc="0" normalizeH="0" baseline="30000" noProof="0" dirty="0">
                <a:ln>
                  <a:noFill/>
                </a:ln>
                <a:solidFill>
                  <a:srgbClr val="001965"/>
                </a:solidFill>
                <a:effectLst/>
                <a:uLnTx/>
                <a:uFillTx/>
                <a:latin typeface="Verdana"/>
                <a:ea typeface="+mn-ea"/>
                <a:cs typeface="+mn-cs"/>
              </a:rPr>
              <a:t>1,2</a:t>
            </a:r>
          </a:p>
          <a:p>
            <a:pPr marL="990166" marR="0" lvl="1" indent="-380832" algn="l" defTabSz="91437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1965"/>
                </a:solidFill>
                <a:effectLst/>
                <a:uLnTx/>
                <a:uFillTx/>
                <a:latin typeface="Verdana"/>
                <a:ea typeface="+mn-ea"/>
                <a:cs typeface="+mn-cs"/>
              </a:rPr>
              <a:t>Low pH</a:t>
            </a:r>
          </a:p>
          <a:p>
            <a:pPr marL="990166" marR="0" lvl="1" indent="-380832" algn="l" defTabSz="91437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1965"/>
                </a:solidFill>
                <a:effectLst/>
                <a:uLnTx/>
                <a:uFillTx/>
                <a:latin typeface="Verdana"/>
                <a:ea typeface="+mn-ea"/>
                <a:cs typeface="+mn-cs"/>
              </a:rPr>
              <a:t>Proteolytic enzymes</a:t>
            </a:r>
          </a:p>
          <a:p>
            <a:pPr marL="380832" marR="0" lvl="0" indent="-380832" algn="l" defTabSz="91437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1965"/>
                </a:solidFill>
                <a:effectLst/>
                <a:uLnTx/>
                <a:uFillTx/>
                <a:latin typeface="Verdana"/>
                <a:ea typeface="+mn-ea"/>
                <a:cs typeface="+mn-cs"/>
              </a:rPr>
              <a:t>Limited permeability across the gastrointestinal epithelium</a:t>
            </a:r>
            <a:r>
              <a:rPr kumimoji="0" lang="en-US" sz="2400" b="0" i="0" u="none" strike="noStrike" kern="1200" cap="none" spc="0" normalizeH="0" baseline="30000" noProof="0" dirty="0">
                <a:ln>
                  <a:noFill/>
                </a:ln>
                <a:solidFill>
                  <a:srgbClr val="001965"/>
                </a:solidFill>
                <a:effectLst/>
                <a:uLnTx/>
                <a:uFillTx/>
                <a:latin typeface="Verdana"/>
                <a:ea typeface="+mn-ea"/>
                <a:cs typeface="+mn-cs"/>
              </a:rPr>
              <a:t>1,2</a:t>
            </a:r>
            <a:endParaRPr kumimoji="0" lang="en-US" sz="2400" b="0" i="0" u="none" strike="noStrike" kern="1200" cap="none" spc="0" normalizeH="0" baseline="0" noProof="0" dirty="0">
              <a:ln>
                <a:noFill/>
              </a:ln>
              <a:solidFill>
                <a:srgbClr val="001965"/>
              </a:solidFill>
              <a:effectLst/>
              <a:uLnTx/>
              <a:uFillTx/>
              <a:latin typeface="Verdana"/>
              <a:ea typeface="+mn-ea"/>
              <a:cs typeface="+mn-cs"/>
            </a:endParaRPr>
          </a:p>
          <a:p>
            <a:pPr marL="380832" marR="0" lvl="0" indent="-380832" algn="l" defTabSz="91437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1965"/>
                </a:solidFill>
                <a:effectLst/>
                <a:uLnTx/>
                <a:uFillTx/>
                <a:latin typeface="Verdana"/>
                <a:ea typeface="+mn-ea"/>
                <a:cs typeface="+mn-cs"/>
              </a:rPr>
              <a:t>GLP-1RAs administered alone have very low oral bioavailability (&lt;0.01%)</a:t>
            </a:r>
            <a:r>
              <a:rPr kumimoji="0" lang="en-US" sz="2400" b="0" i="0" u="none" strike="noStrike" kern="1200" cap="none" spc="0" normalizeH="0" baseline="30000" noProof="0" dirty="0">
                <a:ln>
                  <a:noFill/>
                </a:ln>
                <a:solidFill>
                  <a:srgbClr val="001965"/>
                </a:solidFill>
                <a:effectLst/>
                <a:uLnTx/>
                <a:uFillTx/>
                <a:latin typeface="Verdana"/>
                <a:ea typeface="+mn-ea"/>
                <a:cs typeface="+mn-cs"/>
              </a:rPr>
              <a:t>1,2</a:t>
            </a:r>
            <a:endParaRPr kumimoji="0" lang="en-US" sz="2400" b="1" i="0"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5508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E0EEE-578D-4B52-A01E-0F1FA3DED5F3}"/>
              </a:ext>
            </a:extLst>
          </p:cNvPr>
          <p:cNvSpPr>
            <a:spLocks noGrp="1"/>
          </p:cNvSpPr>
          <p:nvPr>
            <p:ph type="title"/>
          </p:nvPr>
        </p:nvSpPr>
        <p:spPr>
          <a:xfrm>
            <a:off x="512712" y="426868"/>
            <a:ext cx="11347200" cy="521883"/>
          </a:xfrm>
        </p:spPr>
        <p:txBody>
          <a:bodyPr/>
          <a:lstStyle/>
          <a:p>
            <a:pPr algn="ctr"/>
            <a:r>
              <a:rPr lang="cs-CZ" dirty="0"/>
              <a:t>K a</a:t>
            </a:r>
            <a:r>
              <a:rPr lang="en-GB" dirty="0" err="1"/>
              <a:t>bsor</a:t>
            </a:r>
            <a:r>
              <a:rPr lang="cs-CZ" dirty="0" err="1"/>
              <a:t>bci</a:t>
            </a:r>
            <a:r>
              <a:rPr lang="en-GB" dirty="0"/>
              <a:t> </a:t>
            </a:r>
            <a:r>
              <a:rPr lang="en-GB" dirty="0" err="1"/>
              <a:t>semaglutid</a:t>
            </a:r>
            <a:r>
              <a:rPr lang="cs-CZ" dirty="0"/>
              <a:t>u</a:t>
            </a:r>
            <a:r>
              <a:rPr lang="en-GB" dirty="0"/>
              <a:t> </a:t>
            </a:r>
            <a:r>
              <a:rPr lang="cs-CZ" dirty="0"/>
              <a:t>dochází v žaludku </a:t>
            </a:r>
            <a:endParaRPr lang="en-GB" dirty="0">
              <a:solidFill>
                <a:srgbClr val="FF0000"/>
              </a:solidFill>
            </a:endParaRPr>
          </a:p>
        </p:txBody>
      </p:sp>
      <p:sp>
        <p:nvSpPr>
          <p:cNvPr id="2" name="Text Placeholder 1"/>
          <p:cNvSpPr>
            <a:spLocks noGrp="1"/>
          </p:cNvSpPr>
          <p:nvPr>
            <p:ph type="body" sz="quarter" idx="18"/>
          </p:nvPr>
        </p:nvSpPr>
        <p:spPr>
          <a:xfrm>
            <a:off x="424267" y="6302401"/>
            <a:ext cx="11345333" cy="391583"/>
          </a:xfrm>
        </p:spPr>
        <p:txBody>
          <a:bodyPr>
            <a:normAutofit/>
          </a:bodyPr>
          <a:lstStyle/>
          <a:p>
            <a:r>
              <a:rPr lang="en-CA" sz="933" dirty="0"/>
              <a:t>SNAC, Sodium N-(8-(2-hydroxybenzoyl) amino) </a:t>
            </a:r>
            <a:r>
              <a:rPr lang="en-CA" sz="933" dirty="0" err="1"/>
              <a:t>caprylate</a:t>
            </a:r>
            <a:r>
              <a:rPr lang="en-CA" sz="933" dirty="0"/>
              <a:t>.</a:t>
            </a:r>
            <a:br>
              <a:rPr lang="en-CA" sz="933" dirty="0"/>
            </a:br>
            <a:r>
              <a:rPr lang="en-US" sz="933" dirty="0"/>
              <a:t>Buckley ST et al. </a:t>
            </a:r>
            <a:r>
              <a:rPr lang="en-US" sz="933" i="1" dirty="0" err="1"/>
              <a:t>Sci</a:t>
            </a:r>
            <a:r>
              <a:rPr lang="en-US" sz="933" i="1" dirty="0"/>
              <a:t> </a:t>
            </a:r>
            <a:r>
              <a:rPr lang="en-US" sz="933" i="1" dirty="0" err="1"/>
              <a:t>Transl</a:t>
            </a:r>
            <a:r>
              <a:rPr lang="en-US" sz="933" i="1" dirty="0"/>
              <a:t> Med</a:t>
            </a:r>
            <a:r>
              <a:rPr lang="en-US" sz="933" dirty="0"/>
              <a:t> 2018;10(467) </a:t>
            </a:r>
            <a:r>
              <a:rPr lang="en-US" sz="933" dirty="0" err="1"/>
              <a:t>pii</a:t>
            </a:r>
            <a:r>
              <a:rPr lang="en-US" sz="933" dirty="0"/>
              <a:t>: eaar7047.</a:t>
            </a:r>
            <a:endParaRPr lang="en-GB" sz="933" dirty="0"/>
          </a:p>
        </p:txBody>
      </p:sp>
      <p:sp>
        <p:nvSpPr>
          <p:cNvPr id="128" name="Rectangle: Rounded Corners 127">
            <a:extLst>
              <a:ext uri="{FF2B5EF4-FFF2-40B4-BE49-F238E27FC236}">
                <a16:creationId xmlns:a16="http://schemas.microsoft.com/office/drawing/2014/main" id="{C7DF7301-C3F6-4DB9-B051-8F343727B5CC}"/>
              </a:ext>
            </a:extLst>
          </p:cNvPr>
          <p:cNvSpPr/>
          <p:nvPr/>
        </p:nvSpPr>
        <p:spPr>
          <a:xfrm>
            <a:off x="742689" y="4567075"/>
            <a:ext cx="4883576" cy="1633647"/>
          </a:xfrm>
          <a:prstGeom prst="roundRect">
            <a:avLst>
              <a:gd name="adj" fmla="val 11723"/>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9" tIns="60955" rIns="121909" bIns="60955" rtlCol="0" anchor="ctr"/>
          <a:lstStyle/>
          <a:p>
            <a:pPr marL="380974" marR="0" lvl="0" indent="-228594" algn="l" defTabSz="914286" rtl="0" eaLnBrk="1" fontAlgn="auto" latinLnBrk="0" hangingPunct="1">
              <a:lnSpc>
                <a:spcPct val="100000"/>
              </a:lnSpc>
              <a:spcBef>
                <a:spcPts val="0"/>
              </a:spcBef>
              <a:spcAft>
                <a:spcPts val="800"/>
              </a:spcAft>
              <a:buClr>
                <a:srgbClr val="001965"/>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1965"/>
                </a:solidFill>
                <a:effectLst/>
                <a:uLnTx/>
                <a:uFillTx/>
                <a:latin typeface="Verdana"/>
                <a:ea typeface="+mn-ea"/>
                <a:cs typeface="+mn-cs"/>
              </a:rPr>
              <a:t>Absorption of semaglutide requires </a:t>
            </a:r>
            <a:br>
              <a:rPr kumimoji="0" lang="en-GB" sz="1600" b="0" i="0" u="none" strike="noStrike" kern="1200" cap="none" spc="0" normalizeH="0" baseline="0" noProof="0" dirty="0">
                <a:ln>
                  <a:noFill/>
                </a:ln>
                <a:solidFill>
                  <a:srgbClr val="001965"/>
                </a:solidFill>
                <a:effectLst/>
                <a:uLnTx/>
                <a:uFillTx/>
                <a:latin typeface="Verdana"/>
                <a:ea typeface="+mn-ea"/>
                <a:cs typeface="+mn-cs"/>
              </a:rPr>
            </a:br>
            <a:r>
              <a:rPr kumimoji="0" lang="en-GB" sz="1600" b="0" i="0" u="none" strike="noStrike" kern="1200" cap="none" spc="0" normalizeH="0" baseline="0" noProof="0" dirty="0">
                <a:ln>
                  <a:noFill/>
                </a:ln>
                <a:solidFill>
                  <a:srgbClr val="001965"/>
                </a:solidFill>
                <a:effectLst/>
                <a:uLnTx/>
                <a:uFillTx/>
                <a:latin typeface="Verdana"/>
                <a:ea typeface="+mn-ea"/>
                <a:cs typeface="+mn-cs"/>
              </a:rPr>
              <a:t>co-formulation with SNAC to achieve effective absorption. </a:t>
            </a:r>
          </a:p>
          <a:p>
            <a:pPr marL="380974" marR="0" lvl="0" indent="-228594" algn="l" defTabSz="914286" rtl="0" eaLnBrk="1" fontAlgn="auto" latinLnBrk="0" hangingPunct="1">
              <a:lnSpc>
                <a:spcPct val="100000"/>
              </a:lnSpc>
              <a:spcBef>
                <a:spcPts val="0"/>
              </a:spcBef>
              <a:spcAft>
                <a:spcPts val="800"/>
              </a:spcAft>
              <a:buClr>
                <a:srgbClr val="001965"/>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1965"/>
                </a:solidFill>
                <a:effectLst/>
                <a:uLnTx/>
                <a:uFillTx/>
                <a:latin typeface="Verdana"/>
                <a:ea typeface="+mn-ea"/>
                <a:cs typeface="+mn-cs"/>
              </a:rPr>
              <a:t>The effect of SNAC is strictly time-, and concentration-dependent, and fully reversible.</a:t>
            </a:r>
          </a:p>
        </p:txBody>
      </p:sp>
      <p:sp>
        <p:nvSpPr>
          <p:cNvPr id="131" name="Rectangle: Rounded Corners 130">
            <a:extLst>
              <a:ext uri="{FF2B5EF4-FFF2-40B4-BE49-F238E27FC236}">
                <a16:creationId xmlns:a16="http://schemas.microsoft.com/office/drawing/2014/main" id="{7BB21AD5-6444-49F0-8B64-DD7DAC9092C8}"/>
              </a:ext>
            </a:extLst>
          </p:cNvPr>
          <p:cNvSpPr/>
          <p:nvPr/>
        </p:nvSpPr>
        <p:spPr>
          <a:xfrm>
            <a:off x="6704040" y="1426347"/>
            <a:ext cx="4496509" cy="2077653"/>
          </a:xfrm>
          <a:prstGeom prst="roundRect">
            <a:avLst>
              <a:gd name="adj" fmla="val 8133"/>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9" tIns="60955" rIns="121909" bIns="60955" rtlCol="0" anchor="ctr"/>
          <a:lstStyle/>
          <a:p>
            <a:pPr marL="309016" marR="0" lvl="1" indent="-228594" algn="l" defTabSz="914286" rtl="0" eaLnBrk="1" fontAlgn="auto" latinLnBrk="0" hangingPunct="1">
              <a:lnSpc>
                <a:spcPct val="100000"/>
              </a:lnSpc>
              <a:spcBef>
                <a:spcPts val="0"/>
              </a:spcBef>
              <a:spcAft>
                <a:spcPts val="800"/>
              </a:spcAft>
              <a:buClr>
                <a:srgbClr val="001965"/>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1965"/>
                </a:solidFill>
                <a:effectLst/>
                <a:uLnTx/>
                <a:uFillTx/>
                <a:latin typeface="Verdana"/>
                <a:ea typeface="+mn-ea"/>
                <a:cs typeface="+mn-cs"/>
              </a:rPr>
              <a:t>SNAC causes a local increase of pH leading to higher solubility and protection from proteolytic degradation.</a:t>
            </a:r>
          </a:p>
          <a:p>
            <a:pPr marL="309016" marR="0" lvl="1" indent="-228594" algn="l" defTabSz="914286" rtl="0" eaLnBrk="1" fontAlgn="auto" latinLnBrk="0" hangingPunct="1">
              <a:lnSpc>
                <a:spcPct val="100000"/>
              </a:lnSpc>
              <a:spcBef>
                <a:spcPts val="0"/>
              </a:spcBef>
              <a:spcAft>
                <a:spcPts val="800"/>
              </a:spcAft>
              <a:buClr>
                <a:srgbClr val="001965"/>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1965"/>
                </a:solidFill>
                <a:effectLst/>
                <a:uLnTx/>
                <a:uFillTx/>
                <a:latin typeface="Verdana"/>
                <a:ea typeface="+mn-ea"/>
                <a:cs typeface="+mn-cs"/>
              </a:rPr>
              <a:t>Approximately 1% of semaglutide is absorbed; the rest is degraded in the GI tract.</a:t>
            </a:r>
          </a:p>
        </p:txBody>
      </p:sp>
      <p:pic>
        <p:nvPicPr>
          <p:cNvPr id="132" name="Picture 131">
            <a:extLst>
              <a:ext uri="{FF2B5EF4-FFF2-40B4-BE49-F238E27FC236}">
                <a16:creationId xmlns:a16="http://schemas.microsoft.com/office/drawing/2014/main" id="{0255ACBD-2C14-4450-8684-665BC03018DC}"/>
              </a:ext>
            </a:extLst>
          </p:cNvPr>
          <p:cNvPicPr>
            <a:picLocks noChangeAspect="1"/>
          </p:cNvPicPr>
          <p:nvPr/>
        </p:nvPicPr>
        <p:blipFill rotWithShape="1">
          <a:blip r:embed="rId3"/>
          <a:srcRect l="-189" t="9146" r="189" b="10061"/>
          <a:stretch/>
        </p:blipFill>
        <p:spPr>
          <a:xfrm>
            <a:off x="742689" y="1471902"/>
            <a:ext cx="4883576" cy="3029533"/>
          </a:xfrm>
          <a:prstGeom prst="roundRect">
            <a:avLst>
              <a:gd name="adj" fmla="val 5945"/>
            </a:avLst>
          </a:prstGeom>
          <a:ln w="19050">
            <a:solidFill>
              <a:schemeClr val="accent2"/>
            </a:solidFill>
          </a:ln>
        </p:spPr>
      </p:pic>
      <p:pic>
        <p:nvPicPr>
          <p:cNvPr id="133" name="Picture 2" descr="H:\9 Oral Semaglutide\5. Medical Guidance\MOA video\HD images\Tablet_On_Stomach_Before_Eroding.jpg">
            <a:extLst>
              <a:ext uri="{FF2B5EF4-FFF2-40B4-BE49-F238E27FC236}">
                <a16:creationId xmlns:a16="http://schemas.microsoft.com/office/drawing/2014/main" id="{244F2568-40B7-4A4A-B6F7-7A591A16B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4041" y="3643609"/>
            <a:ext cx="4568009" cy="2569507"/>
          </a:xfrm>
          <a:prstGeom prst="roundRect">
            <a:avLst>
              <a:gd name="adj" fmla="val 7730"/>
            </a:avLst>
          </a:prstGeom>
          <a:ln w="15875">
            <a:solidFill>
              <a:schemeClr val="accent2"/>
            </a:solid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22992" y="1"/>
            <a:ext cx="3789820" cy="25654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82786F"/>
                </a:solidFill>
                <a:effectLst/>
                <a:uLnTx/>
                <a:uFillTx/>
                <a:latin typeface="Verdana"/>
                <a:ea typeface="+mn-ea"/>
                <a:cs typeface="+mn-cs"/>
              </a:rPr>
              <a:t>Oral </a:t>
            </a:r>
            <a:r>
              <a:rPr kumimoji="0" lang="en-US" sz="1067" b="0" i="0" u="none" strike="noStrike" kern="1200" cap="none" spc="0" normalizeH="0" baseline="0" noProof="0" dirty="0" err="1">
                <a:ln>
                  <a:noFill/>
                </a:ln>
                <a:solidFill>
                  <a:srgbClr val="82786F"/>
                </a:solidFill>
                <a:effectLst/>
                <a:uLnTx/>
                <a:uFillTx/>
                <a:latin typeface="Verdana"/>
                <a:ea typeface="+mn-ea"/>
                <a:cs typeface="+mn-cs"/>
              </a:rPr>
              <a:t>semaglutide</a:t>
            </a:r>
            <a:r>
              <a:rPr kumimoji="0" lang="en-US" sz="1067" b="0" i="0" u="none" strike="noStrike" kern="1200" cap="none" spc="0" normalizeH="0" baseline="0" noProof="0" dirty="0">
                <a:ln>
                  <a:noFill/>
                </a:ln>
                <a:solidFill>
                  <a:srgbClr val="82786F"/>
                </a:solidFill>
                <a:effectLst/>
                <a:uLnTx/>
                <a:uFillTx/>
                <a:latin typeface="Verdana"/>
                <a:ea typeface="+mn-ea"/>
                <a:cs typeface="+mn-cs"/>
              </a:rPr>
              <a:t> is studied in a phase 3 </a:t>
            </a:r>
            <a:r>
              <a:rPr kumimoji="0" lang="en-US" sz="1067" b="0" i="0" u="none" strike="noStrike" kern="1200" cap="none" spc="0" normalizeH="0" baseline="0" noProof="0" dirty="0" err="1">
                <a:ln>
                  <a:noFill/>
                </a:ln>
                <a:solidFill>
                  <a:srgbClr val="82786F"/>
                </a:solidFill>
                <a:effectLst/>
                <a:uLnTx/>
                <a:uFillTx/>
                <a:latin typeface="Verdana"/>
                <a:ea typeface="+mn-ea"/>
                <a:cs typeface="+mn-cs"/>
              </a:rPr>
              <a:t>programme</a:t>
            </a:r>
            <a:endParaRPr kumimoji="0" lang="en-GB" sz="1067" b="0" i="0" u="none" strike="noStrike" kern="1200" cap="none" spc="0" normalizeH="0" baseline="0" noProof="0" dirty="0">
              <a:ln>
                <a:noFill/>
              </a:ln>
              <a:solidFill>
                <a:srgbClr val="82786F"/>
              </a:solidFill>
              <a:effectLst/>
              <a:uLnTx/>
              <a:uFillTx/>
              <a:latin typeface="Verdana"/>
              <a:ea typeface="+mn-ea"/>
              <a:cs typeface="+mn-cs"/>
            </a:endParaRPr>
          </a:p>
        </p:txBody>
      </p:sp>
    </p:spTree>
    <p:extLst>
      <p:ext uri="{BB962C8B-B14F-4D97-AF65-F5344CB8AC3E}">
        <p14:creationId xmlns:p14="http://schemas.microsoft.com/office/powerpoint/2010/main" val="416426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080497-6697-4EB5-BCA1-70E112B74366}"/>
              </a:ext>
            </a:extLst>
          </p:cNvPr>
          <p:cNvSpPr>
            <a:spLocks noGrp="1"/>
          </p:cNvSpPr>
          <p:nvPr>
            <p:ph type="title"/>
          </p:nvPr>
        </p:nvSpPr>
        <p:spPr>
          <a:xfrm>
            <a:off x="609600" y="274637"/>
            <a:ext cx="10972800" cy="1143000"/>
          </a:xfrm>
        </p:spPr>
        <p:txBody>
          <a:bodyPr/>
          <a:lstStyle/>
          <a:p>
            <a:r>
              <a:rPr lang="cs-CZ" dirty="0"/>
              <a:t>Proč jsou potřeba účinnější metody léčby  obezity?</a:t>
            </a:r>
            <a:endParaRPr lang="en-US" dirty="0"/>
          </a:p>
        </p:txBody>
      </p:sp>
      <p:pic>
        <p:nvPicPr>
          <p:cNvPr id="4" name="Obrázek 3">
            <a:extLst>
              <a:ext uri="{FF2B5EF4-FFF2-40B4-BE49-F238E27FC236}">
                <a16:creationId xmlns:a16="http://schemas.microsoft.com/office/drawing/2014/main" id="{0FA9AD16-87DD-464B-BB44-2DC50BA3298D}"/>
              </a:ext>
            </a:extLst>
          </p:cNvPr>
          <p:cNvPicPr>
            <a:picLocks noChangeAspect="1"/>
          </p:cNvPicPr>
          <p:nvPr/>
        </p:nvPicPr>
        <p:blipFill>
          <a:blip r:embed="rId2"/>
          <a:stretch>
            <a:fillRect/>
          </a:stretch>
        </p:blipFill>
        <p:spPr>
          <a:xfrm>
            <a:off x="2054962" y="1600206"/>
            <a:ext cx="8082076" cy="4525963"/>
          </a:xfrm>
          <a:prstGeom prst="rect">
            <a:avLst/>
          </a:prstGeom>
          <a:noFill/>
        </p:spPr>
      </p:pic>
    </p:spTree>
    <p:extLst>
      <p:ext uri="{BB962C8B-B14F-4D97-AF65-F5344CB8AC3E}">
        <p14:creationId xmlns:p14="http://schemas.microsoft.com/office/powerpoint/2010/main" val="7508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0550BD-CCA5-45B8-BD6B-D8469E49B6CE}"/>
              </a:ext>
            </a:extLst>
          </p:cNvPr>
          <p:cNvSpPr>
            <a:spLocks noGrp="1"/>
          </p:cNvSpPr>
          <p:nvPr>
            <p:ph type="title"/>
          </p:nvPr>
        </p:nvSpPr>
        <p:spPr>
          <a:xfrm>
            <a:off x="609600" y="274637"/>
            <a:ext cx="10972800" cy="1143000"/>
          </a:xfrm>
        </p:spPr>
        <p:txBody>
          <a:bodyPr/>
          <a:lstStyle/>
          <a:p>
            <a:r>
              <a:rPr lang="cs-CZ" dirty="0" err="1"/>
              <a:t>Tirzepatid</a:t>
            </a:r>
            <a:endParaRPr lang="en-US" dirty="0"/>
          </a:p>
        </p:txBody>
      </p:sp>
      <p:pic>
        <p:nvPicPr>
          <p:cNvPr id="5" name="Obrázek 4">
            <a:extLst>
              <a:ext uri="{FF2B5EF4-FFF2-40B4-BE49-F238E27FC236}">
                <a16:creationId xmlns:a16="http://schemas.microsoft.com/office/drawing/2014/main" id="{E1362D40-BC65-4903-9439-1C8CF8546B1D}"/>
              </a:ext>
            </a:extLst>
          </p:cNvPr>
          <p:cNvPicPr>
            <a:picLocks noChangeAspect="1"/>
          </p:cNvPicPr>
          <p:nvPr/>
        </p:nvPicPr>
        <p:blipFill>
          <a:blip r:embed="rId2"/>
          <a:stretch>
            <a:fillRect/>
          </a:stretch>
        </p:blipFill>
        <p:spPr>
          <a:xfrm>
            <a:off x="2125857" y="1600206"/>
            <a:ext cx="7940286" cy="4525963"/>
          </a:xfrm>
          <a:prstGeom prst="rect">
            <a:avLst/>
          </a:prstGeom>
          <a:noFill/>
        </p:spPr>
      </p:pic>
    </p:spTree>
    <p:extLst>
      <p:ext uri="{BB962C8B-B14F-4D97-AF65-F5344CB8AC3E}">
        <p14:creationId xmlns:p14="http://schemas.microsoft.com/office/powerpoint/2010/main" val="2696404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A3C9D17D-F339-4412-AC19-D401347E0F9C}"/>
              </a:ext>
            </a:extLst>
          </p:cNvPr>
          <p:cNvPicPr>
            <a:picLocks noChangeAspect="1"/>
          </p:cNvPicPr>
          <p:nvPr/>
        </p:nvPicPr>
        <p:blipFill>
          <a:blip r:embed="rId2"/>
          <a:stretch>
            <a:fillRect/>
          </a:stretch>
        </p:blipFill>
        <p:spPr bwMode="auto">
          <a:xfrm>
            <a:off x="120650" y="272457"/>
            <a:ext cx="11950700" cy="6313086"/>
          </a:xfrm>
          <a:prstGeom prst="rect">
            <a:avLst/>
          </a:prstGeom>
          <a:noFill/>
          <a:ln w="9525">
            <a:noFill/>
            <a:miter lim="800000"/>
            <a:headEnd/>
            <a:tailEnd/>
          </a:ln>
        </p:spPr>
      </p:pic>
    </p:spTree>
    <p:extLst>
      <p:ext uri="{BB962C8B-B14F-4D97-AF65-F5344CB8AC3E}">
        <p14:creationId xmlns:p14="http://schemas.microsoft.com/office/powerpoint/2010/main" val="236986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D69671D-9B1A-4ECF-98C1-8D29249A81E0}"/>
              </a:ext>
            </a:extLst>
          </p:cNvPr>
          <p:cNvPicPr>
            <a:picLocks noChangeAspect="1"/>
          </p:cNvPicPr>
          <p:nvPr/>
        </p:nvPicPr>
        <p:blipFill>
          <a:blip r:embed="rId2"/>
          <a:stretch>
            <a:fillRect/>
          </a:stretch>
        </p:blipFill>
        <p:spPr>
          <a:xfrm>
            <a:off x="120650" y="114145"/>
            <a:ext cx="11950700" cy="6629711"/>
          </a:xfrm>
          <a:prstGeom prst="rect">
            <a:avLst/>
          </a:prstGeom>
          <a:noFill/>
        </p:spPr>
      </p:pic>
    </p:spTree>
    <p:extLst>
      <p:ext uri="{BB962C8B-B14F-4D97-AF65-F5344CB8AC3E}">
        <p14:creationId xmlns:p14="http://schemas.microsoft.com/office/powerpoint/2010/main" val="165681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D3EF5C1-85CC-49D0-9F52-6EE0E3E43899}"/>
              </a:ext>
            </a:extLst>
          </p:cNvPr>
          <p:cNvPicPr>
            <a:picLocks noChangeAspect="1"/>
          </p:cNvPicPr>
          <p:nvPr/>
        </p:nvPicPr>
        <p:blipFill>
          <a:blip r:embed="rId2"/>
          <a:stretch>
            <a:fillRect/>
          </a:stretch>
        </p:blipFill>
        <p:spPr>
          <a:xfrm>
            <a:off x="120650" y="84010"/>
            <a:ext cx="11950700" cy="6689981"/>
          </a:xfrm>
          <a:prstGeom prst="rect">
            <a:avLst/>
          </a:prstGeom>
          <a:noFill/>
        </p:spPr>
      </p:pic>
    </p:spTree>
    <p:extLst>
      <p:ext uri="{BB962C8B-B14F-4D97-AF65-F5344CB8AC3E}">
        <p14:creationId xmlns:p14="http://schemas.microsoft.com/office/powerpoint/2010/main" val="1610247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1F94B-A6AC-49FB-A538-E4164B8C3F43}"/>
              </a:ext>
            </a:extLst>
          </p:cNvPr>
          <p:cNvSpPr>
            <a:spLocks noGrp="1"/>
          </p:cNvSpPr>
          <p:nvPr>
            <p:ph type="title"/>
          </p:nvPr>
        </p:nvSpPr>
        <p:spPr/>
        <p:txBody>
          <a:bodyPr/>
          <a:lstStyle/>
          <a:p>
            <a:r>
              <a:rPr lang="cs-CZ" sz="5400" b="1" dirty="0"/>
              <a:t>Obsah přednášky</a:t>
            </a:r>
          </a:p>
        </p:txBody>
      </p:sp>
      <p:sp>
        <p:nvSpPr>
          <p:cNvPr id="3" name="Zástupný obsah 2">
            <a:extLst>
              <a:ext uri="{FF2B5EF4-FFF2-40B4-BE49-F238E27FC236}">
                <a16:creationId xmlns:a16="http://schemas.microsoft.com/office/drawing/2014/main" id="{38120EB4-1F7E-40E4-84EE-7DA26A5097A2}"/>
              </a:ext>
            </a:extLst>
          </p:cNvPr>
          <p:cNvSpPr>
            <a:spLocks noGrp="1"/>
          </p:cNvSpPr>
          <p:nvPr>
            <p:ph idx="1"/>
          </p:nvPr>
        </p:nvSpPr>
        <p:spPr>
          <a:xfrm>
            <a:off x="723900" y="2257431"/>
            <a:ext cx="10972800" cy="4525963"/>
          </a:xfrm>
        </p:spPr>
        <p:txBody>
          <a:bodyPr/>
          <a:lstStyle/>
          <a:p>
            <a:r>
              <a:rPr lang="cs-CZ" sz="3600" dirty="0">
                <a:solidFill>
                  <a:schemeClr val="bg2">
                    <a:lumMod val="20000"/>
                    <a:lumOff val="80000"/>
                  </a:schemeClr>
                </a:solidFill>
              </a:rPr>
              <a:t>Současnost</a:t>
            </a:r>
          </a:p>
          <a:p>
            <a:r>
              <a:rPr lang="cs-CZ" sz="3600" dirty="0">
                <a:solidFill>
                  <a:schemeClr val="bg2">
                    <a:lumMod val="20000"/>
                    <a:lumOff val="80000"/>
                  </a:schemeClr>
                </a:solidFill>
              </a:rPr>
              <a:t>GLP-1 agonisté a GIP/GLP-1 agonisté</a:t>
            </a:r>
          </a:p>
          <a:p>
            <a:r>
              <a:rPr lang="cs-CZ" sz="3600" dirty="0" err="1"/>
              <a:t>Bariatrie</a:t>
            </a:r>
            <a:r>
              <a:rPr lang="cs-CZ" sz="3600" dirty="0"/>
              <a:t> a endoskopická </a:t>
            </a:r>
            <a:r>
              <a:rPr lang="cs-CZ" sz="3600" dirty="0" err="1"/>
              <a:t>bariatrie</a:t>
            </a:r>
            <a:endParaRPr lang="cs-CZ" sz="3600" dirty="0"/>
          </a:p>
        </p:txBody>
      </p:sp>
    </p:spTree>
    <p:extLst>
      <p:ext uri="{BB962C8B-B14F-4D97-AF65-F5344CB8AC3E}">
        <p14:creationId xmlns:p14="http://schemas.microsoft.com/office/powerpoint/2010/main" val="169483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66910" y="1428736"/>
            <a:ext cx="3543300" cy="2377440"/>
          </a:xfrm>
          <a:prstGeom prst="rect">
            <a:avLst/>
          </a:prstGeom>
          <a:noFill/>
          <a:ln w="9525">
            <a:noFill/>
            <a:miter lim="800000"/>
            <a:headEnd/>
            <a:tailEnd/>
          </a:ln>
          <a:effectLst/>
        </p:spPr>
      </p:pic>
      <p:sp>
        <p:nvSpPr>
          <p:cNvPr id="3" name="Nadpis 2"/>
          <p:cNvSpPr>
            <a:spLocks noGrp="1"/>
          </p:cNvSpPr>
          <p:nvPr>
            <p:ph type="title"/>
          </p:nvPr>
        </p:nvSpPr>
        <p:spPr>
          <a:xfrm>
            <a:off x="1666844" y="-71462"/>
            <a:ext cx="8786874" cy="1143000"/>
          </a:xfrm>
        </p:spPr>
        <p:txBody>
          <a:bodyPr/>
          <a:lstStyle/>
          <a:p>
            <a:r>
              <a:rPr lang="cs-CZ" sz="3200" b="1" dirty="0"/>
              <a:t>Dlouhodobé efekty </a:t>
            </a:r>
            <a:r>
              <a:rPr lang="cs-CZ" sz="3200" b="1" dirty="0" err="1"/>
              <a:t>bariatrické</a:t>
            </a:r>
            <a:r>
              <a:rPr lang="cs-CZ" sz="3200" b="1" dirty="0"/>
              <a:t> chirurgie</a:t>
            </a:r>
            <a:br>
              <a:rPr lang="cs-CZ" sz="3200" b="1" dirty="0"/>
            </a:br>
            <a:r>
              <a:rPr lang="cs-CZ" sz="3200" b="1" dirty="0"/>
              <a:t>(</a:t>
            </a:r>
            <a:r>
              <a:rPr lang="cs-CZ" sz="3200" b="1" dirty="0" err="1"/>
              <a:t>Swedish</a:t>
            </a:r>
            <a:r>
              <a:rPr lang="cs-CZ" sz="3200" b="1" dirty="0"/>
              <a:t> </a:t>
            </a:r>
            <a:r>
              <a:rPr lang="cs-CZ" sz="3200" b="1" dirty="0" err="1"/>
              <a:t>obese</a:t>
            </a:r>
            <a:r>
              <a:rPr lang="cs-CZ" sz="3200" b="1" dirty="0"/>
              <a:t> </a:t>
            </a:r>
            <a:r>
              <a:rPr lang="cs-CZ" sz="3200" b="1" dirty="0" err="1"/>
              <a:t>subjects</a:t>
            </a:r>
            <a:r>
              <a:rPr lang="cs-CZ" sz="3200" b="1" dirty="0"/>
              <a:t> study) </a:t>
            </a:r>
          </a:p>
        </p:txBody>
      </p:sp>
      <p:pic>
        <p:nvPicPr>
          <p:cNvPr id="1027" name="Picture 3"/>
          <p:cNvPicPr>
            <a:picLocks noChangeAspect="1" noChangeArrowheads="1"/>
          </p:cNvPicPr>
          <p:nvPr/>
        </p:nvPicPr>
        <p:blipFill>
          <a:blip r:embed="rId3"/>
          <a:srcRect/>
          <a:stretch>
            <a:fillRect/>
          </a:stretch>
        </p:blipFill>
        <p:spPr bwMode="auto">
          <a:xfrm>
            <a:off x="6167438" y="1500174"/>
            <a:ext cx="3509772" cy="263499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309786" y="4198454"/>
            <a:ext cx="3456432" cy="273100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667504" y="4294466"/>
            <a:ext cx="3397758" cy="2634996"/>
          </a:xfrm>
          <a:prstGeom prst="rect">
            <a:avLst/>
          </a:prstGeom>
          <a:noFill/>
          <a:ln w="9525">
            <a:noFill/>
            <a:miter lim="800000"/>
            <a:headEnd/>
            <a:tailEnd/>
          </a:ln>
          <a:effectLst/>
        </p:spPr>
      </p:pic>
      <p:sp>
        <p:nvSpPr>
          <p:cNvPr id="7" name="TextovéPole 6"/>
          <p:cNvSpPr txBox="1"/>
          <p:nvPr/>
        </p:nvSpPr>
        <p:spPr>
          <a:xfrm>
            <a:off x="3024166" y="1142984"/>
            <a:ext cx="2531462" cy="369332"/>
          </a:xfrm>
          <a:prstGeom prst="rect">
            <a:avLst/>
          </a:prstGeom>
          <a:noFill/>
        </p:spPr>
        <p:txBody>
          <a:bodyPr wrap="none" rtlCol="0">
            <a:spAutoFit/>
          </a:bodyPr>
          <a:lstStyle/>
          <a:p>
            <a:pPr fontAlgn="base">
              <a:spcBef>
                <a:spcPct val="0"/>
              </a:spcBef>
              <a:spcAft>
                <a:spcPct val="0"/>
              </a:spcAft>
            </a:pPr>
            <a:r>
              <a:rPr lang="cs-CZ" dirty="0" err="1">
                <a:solidFill>
                  <a:srgbClr val="000000"/>
                </a:solidFill>
                <a:latin typeface="Arial" pitchFamily="34" charset="0"/>
              </a:rPr>
              <a:t>Change</a:t>
            </a:r>
            <a:r>
              <a:rPr lang="cs-CZ" dirty="0">
                <a:solidFill>
                  <a:srgbClr val="000000"/>
                </a:solidFill>
                <a:latin typeface="Arial" pitchFamily="34" charset="0"/>
              </a:rPr>
              <a:t> in body </a:t>
            </a:r>
            <a:r>
              <a:rPr lang="cs-CZ" dirty="0" err="1">
                <a:solidFill>
                  <a:srgbClr val="000000"/>
                </a:solidFill>
                <a:latin typeface="Arial" pitchFamily="34" charset="0"/>
              </a:rPr>
              <a:t>weight</a:t>
            </a:r>
            <a:endParaRPr lang="cs-CZ" dirty="0">
              <a:solidFill>
                <a:srgbClr val="000000"/>
              </a:solidFill>
              <a:latin typeface="Arial" pitchFamily="34" charset="0"/>
            </a:endParaRPr>
          </a:p>
        </p:txBody>
      </p:sp>
      <p:sp>
        <p:nvSpPr>
          <p:cNvPr id="8" name="TextovéPole 7"/>
          <p:cNvSpPr txBox="1"/>
          <p:nvPr/>
        </p:nvSpPr>
        <p:spPr>
          <a:xfrm>
            <a:off x="7310446" y="1214422"/>
            <a:ext cx="2274982" cy="369332"/>
          </a:xfrm>
          <a:prstGeom prst="rect">
            <a:avLst/>
          </a:prstGeom>
          <a:noFill/>
        </p:spPr>
        <p:txBody>
          <a:bodyPr wrap="none" rtlCol="0">
            <a:spAutoFit/>
          </a:bodyPr>
          <a:lstStyle/>
          <a:p>
            <a:pPr fontAlgn="base">
              <a:spcBef>
                <a:spcPct val="0"/>
              </a:spcBef>
              <a:spcAft>
                <a:spcPct val="0"/>
              </a:spcAft>
            </a:pPr>
            <a:r>
              <a:rPr lang="cs-CZ" dirty="0" err="1">
                <a:solidFill>
                  <a:srgbClr val="000000"/>
                </a:solidFill>
                <a:latin typeface="Arial" pitchFamily="34" charset="0"/>
              </a:rPr>
              <a:t>Cumulative</a:t>
            </a:r>
            <a:r>
              <a:rPr lang="cs-CZ" dirty="0">
                <a:solidFill>
                  <a:srgbClr val="000000"/>
                </a:solidFill>
                <a:latin typeface="Arial" pitchFamily="34" charset="0"/>
              </a:rPr>
              <a:t> mortality</a:t>
            </a:r>
          </a:p>
        </p:txBody>
      </p:sp>
      <p:sp>
        <p:nvSpPr>
          <p:cNvPr id="9" name="TextovéPole 8"/>
          <p:cNvSpPr txBox="1"/>
          <p:nvPr/>
        </p:nvSpPr>
        <p:spPr>
          <a:xfrm>
            <a:off x="2083748" y="4071942"/>
            <a:ext cx="4057521" cy="369332"/>
          </a:xfrm>
          <a:prstGeom prst="rect">
            <a:avLst/>
          </a:prstGeom>
          <a:solidFill>
            <a:schemeClr val="accent3"/>
          </a:solidFill>
        </p:spPr>
        <p:txBody>
          <a:bodyPr wrap="none" rtlCol="0">
            <a:spAutoFit/>
          </a:bodyPr>
          <a:lstStyle/>
          <a:p>
            <a:pPr fontAlgn="base">
              <a:spcBef>
                <a:spcPct val="0"/>
              </a:spcBef>
              <a:spcAft>
                <a:spcPct val="0"/>
              </a:spcAft>
            </a:pPr>
            <a:r>
              <a:rPr lang="cs-CZ" dirty="0" err="1">
                <a:solidFill>
                  <a:srgbClr val="000000"/>
                </a:solidFill>
                <a:latin typeface="Arial" pitchFamily="34" charset="0"/>
              </a:rPr>
              <a:t>Remission</a:t>
            </a:r>
            <a:r>
              <a:rPr lang="cs-CZ" dirty="0">
                <a:solidFill>
                  <a:srgbClr val="000000"/>
                </a:solidFill>
                <a:latin typeface="Arial" pitchFamily="34" charset="0"/>
              </a:rPr>
              <a:t> </a:t>
            </a:r>
            <a:r>
              <a:rPr lang="cs-CZ" dirty="0" err="1">
                <a:solidFill>
                  <a:srgbClr val="000000"/>
                </a:solidFill>
                <a:latin typeface="Arial" pitchFamily="34" charset="0"/>
              </a:rPr>
              <a:t>of</a:t>
            </a:r>
            <a:r>
              <a:rPr lang="cs-CZ" dirty="0">
                <a:solidFill>
                  <a:srgbClr val="000000"/>
                </a:solidFill>
                <a:latin typeface="Arial" pitchFamily="34" charset="0"/>
              </a:rPr>
              <a:t> DM </a:t>
            </a:r>
            <a:r>
              <a:rPr lang="cs-CZ" dirty="0" err="1">
                <a:solidFill>
                  <a:srgbClr val="000000"/>
                </a:solidFill>
                <a:latin typeface="Arial" pitchFamily="34" charset="0"/>
              </a:rPr>
              <a:t>after</a:t>
            </a:r>
            <a:r>
              <a:rPr lang="cs-CZ" dirty="0">
                <a:solidFill>
                  <a:srgbClr val="000000"/>
                </a:solidFill>
                <a:latin typeface="Arial" pitchFamily="34" charset="0"/>
              </a:rPr>
              <a:t> 2 and 10 </a:t>
            </a:r>
            <a:r>
              <a:rPr lang="cs-CZ" dirty="0" err="1">
                <a:solidFill>
                  <a:srgbClr val="000000"/>
                </a:solidFill>
                <a:latin typeface="Arial" pitchFamily="34" charset="0"/>
              </a:rPr>
              <a:t>years</a:t>
            </a:r>
            <a:endParaRPr lang="cs-CZ" dirty="0">
              <a:solidFill>
                <a:srgbClr val="000000"/>
              </a:solidFill>
              <a:latin typeface="Arial" pitchFamily="34" charset="0"/>
            </a:endParaRPr>
          </a:p>
        </p:txBody>
      </p:sp>
      <p:sp>
        <p:nvSpPr>
          <p:cNvPr id="10" name="TextovéPole 9"/>
          <p:cNvSpPr txBox="1"/>
          <p:nvPr/>
        </p:nvSpPr>
        <p:spPr>
          <a:xfrm>
            <a:off x="6223798" y="4077072"/>
            <a:ext cx="4480714" cy="369332"/>
          </a:xfrm>
          <a:prstGeom prst="rect">
            <a:avLst/>
          </a:prstGeom>
          <a:solidFill>
            <a:schemeClr val="accent3"/>
          </a:solidFill>
        </p:spPr>
        <p:txBody>
          <a:bodyPr wrap="none" rtlCol="0">
            <a:spAutoFit/>
          </a:bodyPr>
          <a:lstStyle/>
          <a:p>
            <a:pPr fontAlgn="base">
              <a:spcBef>
                <a:spcPct val="0"/>
              </a:spcBef>
              <a:spcAft>
                <a:spcPct val="0"/>
              </a:spcAft>
            </a:pPr>
            <a:r>
              <a:rPr lang="cs-CZ" dirty="0" err="1">
                <a:solidFill>
                  <a:srgbClr val="000000"/>
                </a:solidFill>
                <a:latin typeface="Arial" pitchFamily="34" charset="0"/>
              </a:rPr>
              <a:t>Newly</a:t>
            </a:r>
            <a:r>
              <a:rPr lang="cs-CZ" dirty="0">
                <a:solidFill>
                  <a:srgbClr val="000000"/>
                </a:solidFill>
                <a:latin typeface="Arial" pitchFamily="34" charset="0"/>
              </a:rPr>
              <a:t> </a:t>
            </a:r>
            <a:r>
              <a:rPr lang="cs-CZ" dirty="0" err="1">
                <a:solidFill>
                  <a:srgbClr val="000000"/>
                </a:solidFill>
                <a:latin typeface="Arial" pitchFamily="34" charset="0"/>
              </a:rPr>
              <a:t>diagnosed</a:t>
            </a:r>
            <a:r>
              <a:rPr lang="cs-CZ" dirty="0">
                <a:solidFill>
                  <a:srgbClr val="000000"/>
                </a:solidFill>
                <a:latin typeface="Arial" pitchFamily="34" charset="0"/>
              </a:rPr>
              <a:t> DM </a:t>
            </a:r>
            <a:r>
              <a:rPr lang="cs-CZ" dirty="0" err="1">
                <a:solidFill>
                  <a:srgbClr val="000000"/>
                </a:solidFill>
                <a:latin typeface="Arial" pitchFamily="34" charset="0"/>
              </a:rPr>
              <a:t>after</a:t>
            </a:r>
            <a:r>
              <a:rPr lang="cs-CZ" dirty="0">
                <a:solidFill>
                  <a:srgbClr val="000000"/>
                </a:solidFill>
                <a:latin typeface="Arial" pitchFamily="34" charset="0"/>
              </a:rPr>
              <a:t> 2 and 10 </a:t>
            </a:r>
            <a:r>
              <a:rPr lang="cs-CZ" dirty="0" err="1">
                <a:solidFill>
                  <a:srgbClr val="000000"/>
                </a:solidFill>
                <a:latin typeface="Arial" pitchFamily="34" charset="0"/>
              </a:rPr>
              <a:t>years</a:t>
            </a:r>
            <a:endParaRPr lang="cs-CZ" dirty="0">
              <a:solidFill>
                <a:srgbClr val="000000"/>
              </a:solidFill>
              <a:latin typeface="Arial" pitchFamily="34" charset="0"/>
            </a:endParaRPr>
          </a:p>
        </p:txBody>
      </p:sp>
      <p:sp>
        <p:nvSpPr>
          <p:cNvPr id="11" name="TextovéPole 10"/>
          <p:cNvSpPr txBox="1"/>
          <p:nvPr/>
        </p:nvSpPr>
        <p:spPr>
          <a:xfrm>
            <a:off x="9453588" y="6334783"/>
            <a:ext cx="1244251" cy="461665"/>
          </a:xfrm>
          <a:prstGeom prst="rect">
            <a:avLst/>
          </a:prstGeom>
          <a:noFill/>
        </p:spPr>
        <p:txBody>
          <a:bodyPr wrap="none" rtlCol="0">
            <a:spAutoFit/>
          </a:bodyPr>
          <a:lstStyle/>
          <a:p>
            <a:pPr fontAlgn="base">
              <a:spcBef>
                <a:spcPct val="0"/>
              </a:spcBef>
              <a:spcAft>
                <a:spcPct val="0"/>
              </a:spcAft>
            </a:pPr>
            <a:r>
              <a:rPr lang="cs-CZ" sz="1200" dirty="0" err="1">
                <a:solidFill>
                  <a:srgbClr val="000000"/>
                </a:solidFill>
                <a:latin typeface="Arial" pitchFamily="34" charset="0"/>
              </a:rPr>
              <a:t>Sjostrom</a:t>
            </a:r>
            <a:r>
              <a:rPr lang="cs-CZ" sz="1200" dirty="0">
                <a:solidFill>
                  <a:srgbClr val="000000"/>
                </a:solidFill>
                <a:latin typeface="Arial" pitchFamily="34" charset="0"/>
              </a:rPr>
              <a:t> </a:t>
            </a:r>
            <a:r>
              <a:rPr lang="cs-CZ" sz="1200" dirty="0" err="1">
                <a:solidFill>
                  <a:srgbClr val="000000"/>
                </a:solidFill>
                <a:latin typeface="Arial" pitchFamily="34" charset="0"/>
              </a:rPr>
              <a:t>et</a:t>
            </a:r>
            <a:r>
              <a:rPr lang="cs-CZ" sz="1200" dirty="0">
                <a:solidFill>
                  <a:srgbClr val="000000"/>
                </a:solidFill>
                <a:latin typeface="Arial" pitchFamily="34" charset="0"/>
              </a:rPr>
              <a:t> </a:t>
            </a:r>
            <a:r>
              <a:rPr lang="cs-CZ" sz="1200" dirty="0" err="1">
                <a:solidFill>
                  <a:srgbClr val="000000"/>
                </a:solidFill>
                <a:latin typeface="Arial" pitchFamily="34" charset="0"/>
              </a:rPr>
              <a:t>al</a:t>
            </a:r>
            <a:r>
              <a:rPr lang="cs-CZ" sz="1200" dirty="0">
                <a:solidFill>
                  <a:srgbClr val="000000"/>
                </a:solidFill>
                <a:latin typeface="Arial" pitchFamily="34" charset="0"/>
              </a:rPr>
              <a:t>, </a:t>
            </a:r>
          </a:p>
          <a:p>
            <a:pPr fontAlgn="base">
              <a:spcBef>
                <a:spcPct val="0"/>
              </a:spcBef>
              <a:spcAft>
                <a:spcPct val="0"/>
              </a:spcAft>
            </a:pPr>
            <a:r>
              <a:rPr lang="cs-CZ" sz="1200" dirty="0">
                <a:solidFill>
                  <a:srgbClr val="000000"/>
                </a:solidFill>
                <a:latin typeface="Arial" pitchFamily="34" charset="0"/>
              </a:rPr>
              <a:t>J </a:t>
            </a:r>
            <a:r>
              <a:rPr lang="cs-CZ" sz="1200" dirty="0" err="1">
                <a:solidFill>
                  <a:srgbClr val="000000"/>
                </a:solidFill>
                <a:latin typeface="Arial" pitchFamily="34" charset="0"/>
              </a:rPr>
              <a:t>Int</a:t>
            </a:r>
            <a:r>
              <a:rPr lang="cs-CZ" sz="1200" dirty="0">
                <a:solidFill>
                  <a:srgbClr val="000000"/>
                </a:solidFill>
                <a:latin typeface="Arial" pitchFamily="34" charset="0"/>
              </a:rPr>
              <a:t> Med, 2012</a:t>
            </a:r>
          </a:p>
        </p:txBody>
      </p:sp>
    </p:spTree>
    <p:extLst>
      <p:ext uri="{BB962C8B-B14F-4D97-AF65-F5344CB8AC3E}">
        <p14:creationId xmlns:p14="http://schemas.microsoft.com/office/powerpoint/2010/main" val="2947765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524000" y="-90264"/>
            <a:ext cx="9144000" cy="1143000"/>
          </a:xfrm>
        </p:spPr>
        <p:txBody>
          <a:bodyPr/>
          <a:lstStyle/>
          <a:p>
            <a:r>
              <a:rPr lang="cs-CZ" altLang="cs-CZ" sz="3600" b="1" dirty="0" err="1"/>
              <a:t>Bariatrické</a:t>
            </a:r>
            <a:r>
              <a:rPr lang="cs-CZ" altLang="cs-CZ" sz="3600" b="1" dirty="0"/>
              <a:t> výkony</a:t>
            </a:r>
            <a:endParaRPr lang="cs-CZ" altLang="cs-CZ" sz="3200" b="1" dirty="0"/>
          </a:p>
        </p:txBody>
      </p:sp>
      <p:pic>
        <p:nvPicPr>
          <p:cNvPr id="6147" name="Picture 2" descr="http://img.blesk.cz/img/1/gallery/1170961_plikace-zaludku.jpg">
            <a:hlinkClick r:id="rId2"/>
          </p:cNvPr>
          <p:cNvPicPr>
            <a:picLocks noChangeAspect="1" noChangeArrowheads="1"/>
          </p:cNvPicPr>
          <p:nvPr/>
        </p:nvPicPr>
        <p:blipFill>
          <a:blip r:embed="rId3"/>
          <a:srcRect/>
          <a:stretch>
            <a:fillRect/>
          </a:stretch>
        </p:blipFill>
        <p:spPr bwMode="auto">
          <a:xfrm>
            <a:off x="1992313" y="5013325"/>
            <a:ext cx="2857500" cy="1727200"/>
          </a:xfrm>
          <a:prstGeom prst="rect">
            <a:avLst/>
          </a:prstGeom>
          <a:noFill/>
          <a:ln w="9525">
            <a:noFill/>
            <a:miter lim="800000"/>
            <a:headEnd/>
            <a:tailEnd/>
          </a:ln>
        </p:spPr>
      </p:pic>
      <p:pic>
        <p:nvPicPr>
          <p:cNvPr id="6148" name="Picture 2" descr="http://www.drsharma.ca/wp-content/uploads/rouxeny-gastric-bypass.jpg"/>
          <p:cNvPicPr>
            <a:picLocks noChangeAspect="1" noChangeArrowheads="1"/>
          </p:cNvPicPr>
          <p:nvPr/>
        </p:nvPicPr>
        <p:blipFill>
          <a:blip r:embed="rId4"/>
          <a:srcRect/>
          <a:stretch>
            <a:fillRect/>
          </a:stretch>
        </p:blipFill>
        <p:spPr bwMode="auto">
          <a:xfrm>
            <a:off x="7483480" y="1639888"/>
            <a:ext cx="2428875" cy="2220912"/>
          </a:xfrm>
          <a:prstGeom prst="rect">
            <a:avLst/>
          </a:prstGeom>
          <a:noFill/>
          <a:ln w="9525">
            <a:noFill/>
            <a:miter lim="800000"/>
            <a:headEnd/>
            <a:tailEnd/>
          </a:ln>
        </p:spPr>
      </p:pic>
      <p:pic>
        <p:nvPicPr>
          <p:cNvPr id="6149" name="Picture 4" descr="https://encrypted-tbn3.gstatic.com/images?q=tbn:ANd9GcRB907z_WiQX1C3xC1xUnZoiaQk_3q7XuHG1MNOK6YzQ7zNofys">
            <a:hlinkClick r:id="rId5"/>
          </p:cNvPr>
          <p:cNvPicPr>
            <a:picLocks noChangeAspect="1" noChangeArrowheads="1"/>
          </p:cNvPicPr>
          <p:nvPr/>
        </p:nvPicPr>
        <p:blipFill>
          <a:blip r:embed="rId6"/>
          <a:srcRect/>
          <a:stretch>
            <a:fillRect/>
          </a:stretch>
        </p:blipFill>
        <p:spPr bwMode="auto">
          <a:xfrm>
            <a:off x="1639888" y="1873252"/>
            <a:ext cx="2114550" cy="2419351"/>
          </a:xfrm>
          <a:prstGeom prst="rect">
            <a:avLst/>
          </a:prstGeom>
          <a:noFill/>
          <a:ln w="9525">
            <a:noFill/>
            <a:miter lim="800000"/>
            <a:headEnd/>
            <a:tailEnd/>
          </a:ln>
        </p:spPr>
      </p:pic>
      <p:pic>
        <p:nvPicPr>
          <p:cNvPr id="6150" name="Picture 6" descr="https://www.bandazzaludka.sk/sites/default/files/sleeve.jpg">
            <a:hlinkClick r:id="rId7"/>
          </p:cNvPr>
          <p:cNvPicPr>
            <a:picLocks noChangeAspect="1" noChangeArrowheads="1"/>
          </p:cNvPicPr>
          <p:nvPr/>
        </p:nvPicPr>
        <p:blipFill>
          <a:blip r:embed="rId8"/>
          <a:srcRect/>
          <a:stretch>
            <a:fillRect/>
          </a:stretch>
        </p:blipFill>
        <p:spPr bwMode="auto">
          <a:xfrm>
            <a:off x="4316413" y="2133601"/>
            <a:ext cx="2571750" cy="2700339"/>
          </a:xfrm>
          <a:prstGeom prst="rect">
            <a:avLst/>
          </a:prstGeom>
          <a:noFill/>
          <a:ln w="9525">
            <a:noFill/>
            <a:miter lim="800000"/>
            <a:headEnd/>
            <a:tailEnd/>
          </a:ln>
        </p:spPr>
      </p:pic>
      <p:pic>
        <p:nvPicPr>
          <p:cNvPr id="6151" name="Picture 8" descr="http://www.vstj.cz/obezicentrum/img/biliopankreaticka-diverze.jpg">
            <a:hlinkClick r:id="rId9"/>
          </p:cNvPr>
          <p:cNvPicPr>
            <a:picLocks noChangeAspect="1" noChangeArrowheads="1"/>
          </p:cNvPicPr>
          <p:nvPr/>
        </p:nvPicPr>
        <p:blipFill>
          <a:blip r:embed="rId10"/>
          <a:srcRect/>
          <a:stretch>
            <a:fillRect/>
          </a:stretch>
        </p:blipFill>
        <p:spPr bwMode="auto">
          <a:xfrm>
            <a:off x="7751768" y="4365626"/>
            <a:ext cx="1844675" cy="2519363"/>
          </a:xfrm>
          <a:prstGeom prst="rect">
            <a:avLst/>
          </a:prstGeom>
          <a:noFill/>
          <a:ln w="9525">
            <a:noFill/>
            <a:miter lim="800000"/>
            <a:headEnd/>
            <a:tailEnd/>
          </a:ln>
        </p:spPr>
      </p:pic>
      <p:sp>
        <p:nvSpPr>
          <p:cNvPr id="6152" name="TextovéPole 1"/>
          <p:cNvSpPr txBox="1">
            <a:spLocks noChangeArrowheads="1"/>
          </p:cNvSpPr>
          <p:nvPr/>
        </p:nvSpPr>
        <p:spPr bwMode="auto">
          <a:xfrm>
            <a:off x="2968628" y="1023120"/>
            <a:ext cx="1861407" cy="461665"/>
          </a:xfrm>
          <a:prstGeom prst="rect">
            <a:avLst/>
          </a:prstGeom>
          <a:noFill/>
          <a:ln w="9525">
            <a:noFill/>
            <a:miter lim="800000"/>
            <a:headEnd/>
            <a:tailEnd/>
          </a:ln>
        </p:spPr>
        <p:txBody>
          <a:bodyPr wrap="none">
            <a:spAutoFit/>
          </a:bodyPr>
          <a:lstStyle/>
          <a:p>
            <a:pPr fontAlgn="base">
              <a:spcBef>
                <a:spcPct val="0"/>
              </a:spcBef>
              <a:spcAft>
                <a:spcPct val="0"/>
              </a:spcAft>
              <a:defRPr/>
            </a:pPr>
            <a:r>
              <a:rPr lang="cs-CZ" altLang="cs-CZ" sz="2400" b="1" dirty="0">
                <a:solidFill>
                  <a:srgbClr val="000000"/>
                </a:solidFill>
                <a:latin typeface="Arial" charset="0"/>
              </a:rPr>
              <a:t>Restriktivní</a:t>
            </a:r>
          </a:p>
        </p:txBody>
      </p:sp>
      <p:sp>
        <p:nvSpPr>
          <p:cNvPr id="6153" name="TextovéPole 2"/>
          <p:cNvSpPr txBox="1">
            <a:spLocks noChangeArrowheads="1"/>
          </p:cNvSpPr>
          <p:nvPr/>
        </p:nvSpPr>
        <p:spPr bwMode="auto">
          <a:xfrm>
            <a:off x="6743700" y="980728"/>
            <a:ext cx="2933816" cy="400110"/>
          </a:xfrm>
          <a:prstGeom prst="rect">
            <a:avLst/>
          </a:prstGeom>
          <a:noFill/>
          <a:ln w="9525">
            <a:noFill/>
            <a:miter lim="800000"/>
            <a:headEnd/>
            <a:tailEnd/>
          </a:ln>
        </p:spPr>
        <p:txBody>
          <a:bodyPr wrap="none">
            <a:spAutoFit/>
          </a:bodyPr>
          <a:lstStyle/>
          <a:p>
            <a:pPr fontAlgn="base">
              <a:spcBef>
                <a:spcPct val="0"/>
              </a:spcBef>
              <a:spcAft>
                <a:spcPct val="0"/>
              </a:spcAft>
              <a:defRPr/>
            </a:pPr>
            <a:r>
              <a:rPr lang="cs-CZ" altLang="cs-CZ" sz="2000" b="1" dirty="0" err="1">
                <a:solidFill>
                  <a:srgbClr val="000000"/>
                </a:solidFill>
                <a:latin typeface="Arial" charset="0"/>
              </a:rPr>
              <a:t>Malabsorbční</a:t>
            </a:r>
            <a:r>
              <a:rPr lang="cs-CZ" altLang="cs-CZ" sz="2000" b="1" dirty="0">
                <a:solidFill>
                  <a:srgbClr val="000000"/>
                </a:solidFill>
                <a:latin typeface="Arial" charset="0"/>
              </a:rPr>
              <a:t>/smíšené</a:t>
            </a:r>
          </a:p>
        </p:txBody>
      </p:sp>
      <p:sp>
        <p:nvSpPr>
          <p:cNvPr id="6154" name="TextovéPole 3"/>
          <p:cNvSpPr txBox="1">
            <a:spLocks noChangeArrowheads="1"/>
          </p:cNvSpPr>
          <p:nvPr/>
        </p:nvSpPr>
        <p:spPr bwMode="auto">
          <a:xfrm>
            <a:off x="2073280" y="1393825"/>
            <a:ext cx="1826141" cy="369332"/>
          </a:xfrm>
          <a:prstGeom prst="rect">
            <a:avLst/>
          </a:prstGeom>
          <a:noFill/>
          <a:ln w="9525">
            <a:noFill/>
            <a:miter lim="800000"/>
            <a:headEnd/>
            <a:tailEnd/>
          </a:ln>
        </p:spPr>
        <p:txBody>
          <a:bodyPr wrap="none">
            <a:spAutoFit/>
          </a:bodyPr>
          <a:lstStyle/>
          <a:p>
            <a:pPr fontAlgn="base">
              <a:spcBef>
                <a:spcPct val="0"/>
              </a:spcBef>
              <a:spcAft>
                <a:spcPct val="0"/>
              </a:spcAft>
              <a:defRPr/>
            </a:pPr>
            <a:r>
              <a:rPr lang="cs-CZ" altLang="cs-CZ">
                <a:solidFill>
                  <a:srgbClr val="000000"/>
                </a:solidFill>
                <a:latin typeface="Arial" charset="0"/>
              </a:rPr>
              <a:t>Bandáž žaludku</a:t>
            </a:r>
          </a:p>
        </p:txBody>
      </p:sp>
      <p:sp>
        <p:nvSpPr>
          <p:cNvPr id="6155" name="TextovéPole 4"/>
          <p:cNvSpPr txBox="1">
            <a:spLocks noChangeArrowheads="1"/>
          </p:cNvSpPr>
          <p:nvPr/>
        </p:nvSpPr>
        <p:spPr bwMode="auto">
          <a:xfrm>
            <a:off x="4676775" y="1947864"/>
            <a:ext cx="2210862" cy="369332"/>
          </a:xfrm>
          <a:prstGeom prst="rect">
            <a:avLst/>
          </a:prstGeom>
          <a:noFill/>
          <a:ln w="9525">
            <a:noFill/>
            <a:miter lim="800000"/>
            <a:headEnd/>
            <a:tailEnd/>
          </a:ln>
        </p:spPr>
        <p:txBody>
          <a:bodyPr wrap="none">
            <a:spAutoFit/>
          </a:bodyPr>
          <a:lstStyle/>
          <a:p>
            <a:pPr fontAlgn="base">
              <a:spcBef>
                <a:spcPct val="0"/>
              </a:spcBef>
              <a:spcAft>
                <a:spcPct val="0"/>
              </a:spcAft>
              <a:defRPr/>
            </a:pPr>
            <a:r>
              <a:rPr lang="cs-CZ" altLang="cs-CZ">
                <a:solidFill>
                  <a:srgbClr val="000000"/>
                </a:solidFill>
                <a:latin typeface="Arial" charset="0"/>
              </a:rPr>
              <a:t>Sleeve gastrectomy</a:t>
            </a:r>
          </a:p>
        </p:txBody>
      </p:sp>
      <p:sp>
        <p:nvSpPr>
          <p:cNvPr id="6156" name="TextovéPole 5"/>
          <p:cNvSpPr txBox="1">
            <a:spLocks noChangeArrowheads="1"/>
          </p:cNvSpPr>
          <p:nvPr/>
        </p:nvSpPr>
        <p:spPr bwMode="auto">
          <a:xfrm>
            <a:off x="1992314" y="4643439"/>
            <a:ext cx="1787669" cy="369332"/>
          </a:xfrm>
          <a:prstGeom prst="rect">
            <a:avLst/>
          </a:prstGeom>
          <a:noFill/>
          <a:ln w="9525">
            <a:noFill/>
            <a:miter lim="800000"/>
            <a:headEnd/>
            <a:tailEnd/>
          </a:ln>
        </p:spPr>
        <p:txBody>
          <a:bodyPr wrap="none">
            <a:spAutoFit/>
          </a:bodyPr>
          <a:lstStyle/>
          <a:p>
            <a:pPr fontAlgn="base">
              <a:spcBef>
                <a:spcPct val="0"/>
              </a:spcBef>
              <a:spcAft>
                <a:spcPct val="0"/>
              </a:spcAft>
              <a:defRPr/>
            </a:pPr>
            <a:r>
              <a:rPr lang="cs-CZ" altLang="cs-CZ">
                <a:solidFill>
                  <a:srgbClr val="000000"/>
                </a:solidFill>
                <a:latin typeface="Arial" charset="0"/>
              </a:rPr>
              <a:t>Plikace žaludku</a:t>
            </a:r>
          </a:p>
        </p:txBody>
      </p:sp>
      <p:sp>
        <p:nvSpPr>
          <p:cNvPr id="6157" name="TextovéPole 6"/>
          <p:cNvSpPr txBox="1">
            <a:spLocks noChangeArrowheads="1"/>
          </p:cNvSpPr>
          <p:nvPr/>
        </p:nvSpPr>
        <p:spPr bwMode="auto">
          <a:xfrm>
            <a:off x="7683505" y="1268413"/>
            <a:ext cx="1941557" cy="369332"/>
          </a:xfrm>
          <a:prstGeom prst="rect">
            <a:avLst/>
          </a:prstGeom>
          <a:noFill/>
          <a:ln w="9525">
            <a:noFill/>
            <a:miter lim="800000"/>
            <a:headEnd/>
            <a:tailEnd/>
          </a:ln>
        </p:spPr>
        <p:txBody>
          <a:bodyPr wrap="none">
            <a:spAutoFit/>
          </a:bodyPr>
          <a:lstStyle/>
          <a:p>
            <a:pPr fontAlgn="base">
              <a:spcBef>
                <a:spcPct val="0"/>
              </a:spcBef>
              <a:spcAft>
                <a:spcPct val="0"/>
              </a:spcAft>
              <a:defRPr/>
            </a:pPr>
            <a:r>
              <a:rPr lang="cs-CZ" altLang="cs-CZ">
                <a:solidFill>
                  <a:srgbClr val="000000"/>
                </a:solidFill>
                <a:latin typeface="Arial" charset="0"/>
              </a:rPr>
              <a:t>Gastrický bypass</a:t>
            </a:r>
          </a:p>
        </p:txBody>
      </p:sp>
      <p:sp>
        <p:nvSpPr>
          <p:cNvPr id="6158" name="TextovéPole 7"/>
          <p:cNvSpPr txBox="1">
            <a:spLocks noChangeArrowheads="1"/>
          </p:cNvSpPr>
          <p:nvPr/>
        </p:nvSpPr>
        <p:spPr bwMode="auto">
          <a:xfrm>
            <a:off x="7483479" y="4076700"/>
            <a:ext cx="2736647" cy="369332"/>
          </a:xfrm>
          <a:prstGeom prst="rect">
            <a:avLst/>
          </a:prstGeom>
          <a:noFill/>
          <a:ln w="9525">
            <a:noFill/>
            <a:miter lim="800000"/>
            <a:headEnd/>
            <a:tailEnd/>
          </a:ln>
        </p:spPr>
        <p:txBody>
          <a:bodyPr wrap="none">
            <a:spAutoFit/>
          </a:bodyPr>
          <a:lstStyle/>
          <a:p>
            <a:pPr fontAlgn="base">
              <a:spcBef>
                <a:spcPct val="0"/>
              </a:spcBef>
              <a:spcAft>
                <a:spcPct val="0"/>
              </a:spcAft>
              <a:defRPr/>
            </a:pPr>
            <a:r>
              <a:rPr lang="cs-CZ" altLang="cs-CZ">
                <a:solidFill>
                  <a:srgbClr val="000000"/>
                </a:solidFill>
                <a:latin typeface="Arial" charset="0"/>
              </a:rPr>
              <a:t>Biliopankreatická diverze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2043113" y="44450"/>
            <a:ext cx="8229600" cy="1143000"/>
          </a:xfrm>
        </p:spPr>
        <p:txBody>
          <a:bodyPr/>
          <a:lstStyle/>
          <a:p>
            <a:r>
              <a:rPr lang="cs-CZ" altLang="cs-CZ" b="1">
                <a:solidFill>
                  <a:schemeClr val="tx1"/>
                </a:solidFill>
              </a:rPr>
              <a:t>Indikace a kontraindikace bariatrické operace</a:t>
            </a:r>
          </a:p>
        </p:txBody>
      </p:sp>
      <p:sp>
        <p:nvSpPr>
          <p:cNvPr id="10243" name="Zástupný symbol pro obsah 2"/>
          <p:cNvSpPr>
            <a:spLocks noGrp="1"/>
          </p:cNvSpPr>
          <p:nvPr>
            <p:ph idx="1"/>
          </p:nvPr>
        </p:nvSpPr>
        <p:spPr>
          <a:xfrm>
            <a:off x="1703389" y="1412876"/>
            <a:ext cx="8713787" cy="4530725"/>
          </a:xfrm>
        </p:spPr>
        <p:txBody>
          <a:bodyPr/>
          <a:lstStyle/>
          <a:p>
            <a:pPr>
              <a:buFontTx/>
              <a:buNone/>
            </a:pPr>
            <a:r>
              <a:rPr lang="cs-CZ" altLang="cs-CZ" sz="2400" b="1">
                <a:solidFill>
                  <a:srgbClr val="0070C0"/>
                </a:solidFill>
              </a:rPr>
              <a:t>Indikace: </a:t>
            </a:r>
            <a:r>
              <a:rPr lang="cs-CZ" altLang="cs-CZ" sz="2400"/>
              <a:t>věk 18-60 let, těžká obezita (BMI</a:t>
            </a:r>
            <a:r>
              <a:rPr lang="cs-CZ" altLang="cs-CZ" sz="2400">
                <a:sym typeface="Symbol" pitchFamily="18" charset="2"/>
              </a:rPr>
              <a:t>40) nebo obezita 2. stupně (</a:t>
            </a:r>
            <a:r>
              <a:rPr lang="cs-CZ" altLang="cs-CZ" sz="2400"/>
              <a:t>BMI</a:t>
            </a:r>
            <a:r>
              <a:rPr lang="cs-CZ" altLang="cs-CZ" sz="2400">
                <a:sym typeface="Symbol" pitchFamily="18" charset="2"/>
              </a:rPr>
              <a:t>35) a komplikacemi </a:t>
            </a:r>
            <a:r>
              <a:rPr lang="cs-CZ" altLang="cs-CZ" sz="2000">
                <a:sym typeface="Symbol" pitchFamily="18" charset="2"/>
              </a:rPr>
              <a:t>(DM</a:t>
            </a:r>
            <a:r>
              <a:rPr lang="cs-CZ" altLang="cs-CZ" sz="2000"/>
              <a:t>2T, jiná metabolická onemocnění, kardiorespirační nemoci, závažné postižení kloubů a s obezitou spojené psychické problémy)</a:t>
            </a:r>
          </a:p>
          <a:p>
            <a:r>
              <a:rPr lang="cs-CZ" altLang="cs-CZ" sz="2400"/>
              <a:t>Kritérium BMI může být naplněno aktuální nebo dřívější maximální dosaženou hodnotou BMI</a:t>
            </a:r>
          </a:p>
          <a:p>
            <a:pPr>
              <a:buFont typeface="Wingdings" pitchFamily="2" charset="2"/>
              <a:buNone/>
            </a:pPr>
            <a:r>
              <a:rPr lang="cs-CZ" altLang="cs-CZ" sz="2400" b="1">
                <a:solidFill>
                  <a:srgbClr val="0070C0"/>
                </a:solidFill>
                <a:sym typeface="Symbol" pitchFamily="18" charset="2"/>
              </a:rPr>
              <a:t>Spolupracující, dobře poučený pacient</a:t>
            </a:r>
            <a:r>
              <a:rPr lang="cs-CZ" altLang="cs-CZ" sz="2400">
                <a:sym typeface="Symbol" pitchFamily="18" charset="2"/>
              </a:rPr>
              <a:t>, který prokázal compliance (chodil na kontroly a mírně zhubnul)</a:t>
            </a:r>
          </a:p>
          <a:p>
            <a:pPr>
              <a:buFont typeface="Wingdings" pitchFamily="2" charset="2"/>
              <a:buNone/>
            </a:pPr>
            <a:r>
              <a:rPr lang="cs-CZ" altLang="cs-CZ" sz="2400" b="1">
                <a:solidFill>
                  <a:srgbClr val="0070C0"/>
                </a:solidFill>
                <a:sym typeface="Symbol" pitchFamily="18" charset="2"/>
              </a:rPr>
              <a:t>Kontraindikace:</a:t>
            </a:r>
          </a:p>
          <a:p>
            <a:pPr>
              <a:buFontTx/>
              <a:buChar char="-"/>
            </a:pPr>
            <a:r>
              <a:rPr lang="cs-CZ" altLang="cs-CZ" sz="2400">
                <a:sym typeface="Symbol" pitchFamily="18" charset="2"/>
              </a:rPr>
              <a:t>Psychologické (poruchy příjmu potravy, závažná psychiatrická onemocnění)</a:t>
            </a:r>
          </a:p>
          <a:p>
            <a:pPr>
              <a:buFontTx/>
              <a:buChar char="-"/>
            </a:pPr>
            <a:r>
              <a:rPr lang="cs-CZ" altLang="cs-CZ" sz="2400">
                <a:sym typeface="Symbol" pitchFamily="18" charset="2"/>
              </a:rPr>
              <a:t>Anesteziologické </a:t>
            </a:r>
          </a:p>
          <a:p>
            <a:pPr>
              <a:buFontTx/>
              <a:buChar char="-"/>
            </a:pPr>
            <a:r>
              <a:rPr lang="cs-CZ" altLang="cs-CZ" sz="2400">
                <a:sym typeface="Symbol" pitchFamily="18" charset="2"/>
              </a:rPr>
              <a:t>Chirurgické </a:t>
            </a:r>
            <a:r>
              <a:rPr lang="cs-CZ" altLang="cs-CZ" sz="2000">
                <a:sym typeface="Symbol" pitchFamily="18" charset="2"/>
              </a:rPr>
              <a:t>(anatomické změny v GIT, VCHGD, příliš velký pravý jaterní lalok)</a:t>
            </a:r>
          </a:p>
          <a:p>
            <a:pPr>
              <a:buFont typeface="Wingdings" pitchFamily="2" charset="2"/>
              <a:buNone/>
            </a:pPr>
            <a:endParaRPr lang="cs-CZ" altLang="cs-CZ" sz="4000"/>
          </a:p>
        </p:txBody>
      </p:sp>
      <p:sp>
        <p:nvSpPr>
          <p:cNvPr id="10244" name="Zástupný symbol pro číslo snímku 3"/>
          <p:cNvSpPr>
            <a:spLocks noGrp="1"/>
          </p:cNvSpPr>
          <p:nvPr>
            <p:ph type="sldNum" sz="quarter" idx="12"/>
          </p:nvPr>
        </p:nvSpPr>
        <p:spPr>
          <a:xfrm>
            <a:off x="4648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None/>
              <a:defRPr/>
            </a:pPr>
            <a:fld id="{846E60D3-8F34-41E6-9E12-A8BD623AD279}" type="slidenum">
              <a:rPr lang="en-US" altLang="cs-CZ" sz="1400">
                <a:solidFill>
                  <a:srgbClr val="FFFFFF"/>
                </a:solidFill>
              </a:rPr>
              <a:pPr algn="ctr" eaLnBrk="1" fontAlgn="base" hangingPunct="1">
                <a:spcBef>
                  <a:spcPct val="0"/>
                </a:spcBef>
                <a:spcAft>
                  <a:spcPct val="0"/>
                </a:spcAft>
                <a:buNone/>
                <a:defRPr/>
              </a:pPr>
              <a:t>27</a:t>
            </a:fld>
            <a:endParaRPr lang="en-US" altLang="cs-CZ" sz="1400">
              <a:solidFill>
                <a:srgbClr val="FFFFFF"/>
              </a:solidFill>
            </a:endParaRPr>
          </a:p>
        </p:txBody>
      </p:sp>
    </p:spTree>
    <p:extLst>
      <p:ext uri="{BB962C8B-B14F-4D97-AF65-F5344CB8AC3E}">
        <p14:creationId xmlns:p14="http://schemas.microsoft.com/office/powerpoint/2010/main" val="3557415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4FE40C-0639-49F4-B423-B9C184DE8057}"/>
              </a:ext>
            </a:extLst>
          </p:cNvPr>
          <p:cNvSpPr>
            <a:spLocks noGrp="1"/>
          </p:cNvSpPr>
          <p:nvPr>
            <p:ph type="title"/>
          </p:nvPr>
        </p:nvSpPr>
        <p:spPr>
          <a:xfrm>
            <a:off x="1703512" y="205061"/>
            <a:ext cx="8784976" cy="1143000"/>
          </a:xfrm>
        </p:spPr>
        <p:txBody>
          <a:bodyPr/>
          <a:lstStyle/>
          <a:p>
            <a:r>
              <a:rPr lang="cs-CZ" b="1" dirty="0"/>
              <a:t>Endoskopická </a:t>
            </a:r>
            <a:r>
              <a:rPr lang="cs-CZ" b="1" dirty="0" err="1"/>
              <a:t>plikace</a:t>
            </a:r>
            <a:r>
              <a:rPr lang="cs-CZ" b="1" dirty="0"/>
              <a:t> žaludku</a:t>
            </a:r>
          </a:p>
        </p:txBody>
      </p:sp>
      <p:pic>
        <p:nvPicPr>
          <p:cNvPr id="5" name="Zástupný obsah 4">
            <a:extLst>
              <a:ext uri="{FF2B5EF4-FFF2-40B4-BE49-F238E27FC236}">
                <a16:creationId xmlns:a16="http://schemas.microsoft.com/office/drawing/2014/main" id="{4B2FE07F-43C6-47C4-838E-7228B06DFE7B}"/>
              </a:ext>
            </a:extLst>
          </p:cNvPr>
          <p:cNvPicPr>
            <a:picLocks noGrp="1" noChangeAspect="1"/>
          </p:cNvPicPr>
          <p:nvPr>
            <p:ph idx="1"/>
          </p:nvPr>
        </p:nvPicPr>
        <p:blipFill>
          <a:blip r:embed="rId2"/>
          <a:stretch>
            <a:fillRect/>
          </a:stretch>
        </p:blipFill>
        <p:spPr>
          <a:xfrm>
            <a:off x="2279576" y="1556793"/>
            <a:ext cx="7488832" cy="4709319"/>
          </a:xfrm>
        </p:spPr>
      </p:pic>
      <p:sp>
        <p:nvSpPr>
          <p:cNvPr id="6" name="Obdélník 5">
            <a:extLst>
              <a:ext uri="{FF2B5EF4-FFF2-40B4-BE49-F238E27FC236}">
                <a16:creationId xmlns:a16="http://schemas.microsoft.com/office/drawing/2014/main" id="{997BB0EB-1B1A-4D20-B976-AD34CE7249E3}"/>
              </a:ext>
            </a:extLst>
          </p:cNvPr>
          <p:cNvSpPr/>
          <p:nvPr/>
        </p:nvSpPr>
        <p:spPr>
          <a:xfrm>
            <a:off x="2279576" y="1417638"/>
            <a:ext cx="576064" cy="5165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56EFF161-45D3-4085-918B-62F32336B752}"/>
              </a:ext>
            </a:extLst>
          </p:cNvPr>
          <p:cNvSpPr/>
          <p:nvPr/>
        </p:nvSpPr>
        <p:spPr>
          <a:xfrm>
            <a:off x="9311367" y="1417638"/>
            <a:ext cx="576064" cy="5165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56406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 name="Shape 119"/>
          <p:cNvSpPr>
            <a:spLocks noGrp="1"/>
          </p:cNvSpPr>
          <p:nvPr>
            <p:ph type="title"/>
          </p:nvPr>
        </p:nvSpPr>
        <p:spPr>
          <a:xfrm>
            <a:off x="1493598" y="169112"/>
            <a:ext cx="9144000" cy="622847"/>
          </a:xfrm>
          <a:prstGeom prst="rect">
            <a:avLst/>
          </a:prstGeom>
        </p:spPr>
        <p:txBody>
          <a:bodyPr>
            <a:noAutofit/>
          </a:bodyPr>
          <a:lstStyle/>
          <a:p>
            <a:pPr algn="ctr"/>
            <a:r>
              <a:rPr lang="cs-CZ" sz="2800" b="1" dirty="0" err="1">
                <a:latin typeface="Arial" panose="020B0604020202020204" pitchFamily="34" charset="0"/>
                <a:cs typeface="Arial" panose="020B0604020202020204" pitchFamily="34" charset="0"/>
              </a:rPr>
              <a:t>Entero</a:t>
            </a:r>
            <a:r>
              <a:rPr lang="cs-CZ" sz="2800" b="1" dirty="0">
                <a:latin typeface="Arial" panose="020B0604020202020204" pitchFamily="34" charset="0"/>
                <a:cs typeface="Arial" panose="020B0604020202020204" pitchFamily="34" charset="0"/>
              </a:rPr>
              <a:t>-enterální anastomóza pomocí IAS (</a:t>
            </a:r>
            <a:r>
              <a:rPr lang="cs-CZ" sz="2800" b="1" dirty="0" err="1">
                <a:latin typeface="Arial" panose="020B0604020202020204" pitchFamily="34" charset="0"/>
                <a:cs typeface="Arial" panose="020B0604020202020204" pitchFamily="34" charset="0"/>
              </a:rPr>
              <a:t>incisionless</a:t>
            </a:r>
            <a:r>
              <a:rPr lang="cs-CZ" sz="2800" b="1" dirty="0">
                <a:latin typeface="Arial" panose="020B0604020202020204" pitchFamily="34" charset="0"/>
                <a:cs typeface="Arial" panose="020B0604020202020204" pitchFamily="34" charset="0"/>
              </a:rPr>
              <a:t> </a:t>
            </a:r>
            <a:r>
              <a:rPr lang="cs-CZ" sz="2800" b="1" dirty="0" err="1">
                <a:latin typeface="Arial" panose="020B0604020202020204" pitchFamily="34" charset="0"/>
                <a:cs typeface="Arial" panose="020B0604020202020204" pitchFamily="34" charset="0"/>
              </a:rPr>
              <a:t>anastomosis</a:t>
            </a:r>
            <a:r>
              <a:rPr lang="cs-CZ" sz="2800" b="1" dirty="0">
                <a:latin typeface="Arial" panose="020B0604020202020204" pitchFamily="34" charset="0"/>
                <a:cs typeface="Arial" panose="020B0604020202020204" pitchFamily="34" charset="0"/>
              </a:rPr>
              <a:t> </a:t>
            </a:r>
            <a:r>
              <a:rPr lang="cs-CZ" sz="2800" b="1" dirty="0" err="1">
                <a:latin typeface="Arial" panose="020B0604020202020204" pitchFamily="34" charset="0"/>
                <a:cs typeface="Arial" panose="020B0604020202020204" pitchFamily="34" charset="0"/>
              </a:rPr>
              <a:t>system</a:t>
            </a:r>
            <a:r>
              <a:rPr lang="cs-CZ" sz="2800" b="1" dirty="0">
                <a:latin typeface="Arial" panose="020B0604020202020204" pitchFamily="34" charset="0"/>
                <a:cs typeface="Arial" panose="020B0604020202020204" pitchFamily="34" charset="0"/>
              </a:rPr>
              <a:t>) </a:t>
            </a:r>
          </a:p>
        </p:txBody>
      </p:sp>
      <p:sp>
        <p:nvSpPr>
          <p:cNvPr id="5" name="Shape 120"/>
          <p:cNvSpPr txBox="1">
            <a:spLocks/>
          </p:cNvSpPr>
          <p:nvPr/>
        </p:nvSpPr>
        <p:spPr>
          <a:xfrm>
            <a:off x="1781136" y="807879"/>
            <a:ext cx="5823624" cy="3280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SzPct val="75000"/>
              <a:buFont typeface="Arial" panose="020B0604020202020204" pitchFamily="34" charset="0"/>
              <a:buChar char="•"/>
              <a:defRPr sz="2109" b="0" kern="1200">
                <a:solidFill>
                  <a:schemeClr val="tx1"/>
                </a:solidFill>
                <a:latin typeface="+mn-lt"/>
                <a:ea typeface="+mn-ea"/>
                <a:cs typeface="+mn-cs"/>
                <a:sym typeface="Helvetica Light"/>
              </a:defRPr>
            </a:lvl2pPr>
            <a:lvl3pPr marL="937584" indent="-312528" algn="l" defTabSz="914400" rtl="0" eaLnBrk="1" latinLnBrk="0" hangingPunct="1">
              <a:lnSpc>
                <a:spcPct val="90000"/>
              </a:lnSpc>
              <a:spcBef>
                <a:spcPts val="500"/>
              </a:spcBef>
              <a:buSzPct val="75000"/>
              <a:buFont typeface="Arial" panose="020B0604020202020204" pitchFamily="34" charset="0"/>
              <a:buChar char="•"/>
              <a:defRPr sz="1687" b="0" kern="1200">
                <a:solidFill>
                  <a:schemeClr val="tx1"/>
                </a:solidFill>
                <a:latin typeface="+mn-lt"/>
                <a:ea typeface="+mn-ea"/>
                <a:cs typeface="+mn-cs"/>
                <a:sym typeface="Helvetica Light"/>
              </a:defRPr>
            </a:lvl3pPr>
            <a:lvl4pPr marL="1250112" indent="-312528" algn="l" defTabSz="914400" rtl="0" eaLnBrk="1" latinLnBrk="0" hangingPunct="1">
              <a:lnSpc>
                <a:spcPct val="90000"/>
              </a:lnSpc>
              <a:spcBef>
                <a:spcPts val="500"/>
              </a:spcBef>
              <a:buSzPct val="75000"/>
              <a:buFont typeface="Arial" panose="020B0604020202020204" pitchFamily="34" charset="0"/>
              <a:buChar char="•"/>
              <a:defRPr sz="1266" b="0" kern="1200">
                <a:solidFill>
                  <a:schemeClr val="tx1"/>
                </a:solidFill>
                <a:latin typeface="+mn-lt"/>
                <a:ea typeface="+mn-ea"/>
                <a:cs typeface="+mn-cs"/>
                <a:sym typeface="Helvetica Light"/>
              </a:defRPr>
            </a:lvl4pPr>
            <a:lvl5pPr marL="1562640" indent="-312528" algn="l" defTabSz="914400" rtl="0" eaLnBrk="1" latinLnBrk="0" hangingPunct="1">
              <a:lnSpc>
                <a:spcPct val="90000"/>
              </a:lnSpc>
              <a:spcBef>
                <a:spcPts val="500"/>
              </a:spcBef>
              <a:buSzPct val="75000"/>
              <a:buFont typeface="Arial" panose="020B0604020202020204" pitchFamily="34" charset="0"/>
              <a:buChar char="•"/>
              <a:defRPr sz="844" b="0" kern="1200">
                <a:solidFill>
                  <a:schemeClr val="tx1"/>
                </a:solidFill>
                <a:latin typeface="+mn-lt"/>
                <a:ea typeface="+mn-ea"/>
                <a:cs typeface="+mn-cs"/>
                <a:sym typeface="Helvetica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9386">
              <a:spcBef>
                <a:spcPts val="316"/>
              </a:spcBef>
              <a:buNone/>
              <a:defRPr sz="1800"/>
            </a:pPr>
            <a:r>
              <a:rPr lang="en-US" sz="1800" b="1" u="sng" dirty="0">
                <a:solidFill>
                  <a:prstClr val="black"/>
                </a:solidFill>
                <a:latin typeface="Verdana" panose="020B0604030504040204" pitchFamily="34" charset="0"/>
                <a:ea typeface="Verdana" panose="020B0604030504040204" pitchFamily="34" charset="0"/>
                <a:cs typeface="Verdana" panose="020B0604030504040204" pitchFamily="34" charset="0"/>
                <a:sym typeface="Helvetica"/>
              </a:rPr>
              <a:t>Procedure steps:</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129386">
              <a:spcBef>
                <a:spcPts val="316"/>
              </a:spcBef>
              <a:buFont typeface="+mj-lt"/>
              <a:buAutoNum type="arabicPeriod"/>
              <a:defRPr sz="1800"/>
            </a:pPr>
            <a:r>
              <a:rPr lang="en-US" sz="1200" i="1" dirty="0">
                <a:solidFill>
                  <a:prstClr val="black"/>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Endoscopy &amp; Colonoscopy completed</a:t>
            </a:r>
          </a:p>
          <a:p>
            <a:pPr marL="342900" indent="-342900" defTabSz="129386">
              <a:spcBef>
                <a:spcPts val="316"/>
              </a:spcBef>
              <a:buFont typeface="+mj-lt"/>
              <a:buAutoNum type="arabicPeriod"/>
              <a:defRPr sz="1800"/>
            </a:pPr>
            <a:endParaRPr lang="en-US" sz="500" i="1" dirty="0">
              <a:solidFill>
                <a:prstClr val="black"/>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342900" indent="-342900" defTabSz="129386">
              <a:spcBef>
                <a:spcPts val="316"/>
              </a:spcBef>
              <a:buFont typeface="+mj-lt"/>
              <a:buAutoNum type="arabicPeriod"/>
              <a:defRPr sz="1800"/>
            </a:pPr>
            <a:r>
              <a:rPr lang="en-US" sz="1200" i="1" dirty="0">
                <a:solidFill>
                  <a:prstClr val="black"/>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Endoscopes removed from patient, magnets loaded into instrument channel</a:t>
            </a:r>
          </a:p>
          <a:p>
            <a:pPr marL="342900" indent="-342900" defTabSz="129386">
              <a:spcBef>
                <a:spcPts val="316"/>
              </a:spcBef>
              <a:buFont typeface="+mj-lt"/>
              <a:buAutoNum type="arabicPeriod"/>
              <a:defRPr sz="1800"/>
            </a:pPr>
            <a:endParaRPr lang="en-US" sz="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129386">
              <a:spcBef>
                <a:spcPts val="316"/>
              </a:spcBef>
              <a:buFont typeface="+mj-lt"/>
              <a:buAutoNum type="arabicPeriod"/>
              <a:defRPr sz="1800"/>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Endoscopes re-introduced and aligned in magnet “drop zone”</a:t>
            </a:r>
          </a:p>
          <a:p>
            <a:pPr marL="342900" indent="-342900" defTabSz="129386">
              <a:spcBef>
                <a:spcPts val="316"/>
              </a:spcBef>
              <a:buFont typeface="+mj-lt"/>
              <a:buAutoNum type="arabicPeriod"/>
              <a:defRPr sz="1800"/>
            </a:pPr>
            <a:endParaRPr lang="en-US" sz="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129386">
              <a:spcBef>
                <a:spcPts val="316"/>
              </a:spcBef>
              <a:buFont typeface="+mj-lt"/>
              <a:buAutoNum type="arabicPeriod"/>
              <a:defRPr sz="1800"/>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Magnets delivered into jejunum and ileum from instrument channel</a:t>
            </a:r>
          </a:p>
          <a:p>
            <a:pPr marL="342900" indent="-342900" defTabSz="129386">
              <a:spcBef>
                <a:spcPts val="316"/>
              </a:spcBef>
              <a:buFont typeface="+mj-lt"/>
              <a:buAutoNum type="arabicPeriod"/>
              <a:defRPr sz="1800"/>
            </a:pPr>
            <a:endParaRPr lang="en-US" sz="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129386">
              <a:spcBef>
                <a:spcPts val="316"/>
              </a:spcBef>
              <a:buFont typeface="+mj-lt"/>
              <a:buAutoNum type="arabicPeriod"/>
              <a:defRPr sz="1800"/>
            </a:pPr>
            <a:r>
              <a:rPr lang="en-US" sz="1200" i="1" dirty="0">
                <a:solidFill>
                  <a:prstClr val="black"/>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Laparoscopic ports then introduced assist in coupling, when necessary, and measurement of magnet placement location</a:t>
            </a:r>
          </a:p>
          <a:p>
            <a:pPr marL="342900" indent="-342900" defTabSz="129386">
              <a:spcBef>
                <a:spcPts val="316"/>
              </a:spcBef>
              <a:buFont typeface="+mj-lt"/>
              <a:buAutoNum type="arabicPeriod"/>
              <a:defRPr sz="1800"/>
            </a:pPr>
            <a:endParaRPr lang="en-US" sz="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129386">
              <a:spcBef>
                <a:spcPts val="316"/>
              </a:spcBef>
              <a:buFont typeface="+mj-lt"/>
              <a:buAutoNum type="arabicPeriod"/>
              <a:defRPr sz="1800"/>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Suture cut using endoscopic loop cutters through endoscope instrument channel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179" y="3918954"/>
            <a:ext cx="3074061" cy="2143565"/>
          </a:xfrm>
          <a:prstGeom prst="rect">
            <a:avLst/>
          </a:prstGeom>
        </p:spPr>
      </p:pic>
      <p:pic>
        <p:nvPicPr>
          <p:cNvPr id="6" name="Picture 2" descr="http://www.osu.cz/images/lf/ufy/princip-magnetickeho-bypass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760" y="1362712"/>
            <a:ext cx="2163648" cy="239602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7.jpeg"/>
          <p:cNvPicPr/>
          <p:nvPr/>
        </p:nvPicPr>
        <p:blipFill>
          <a:blip r:embed="rId5"/>
          <a:stretch>
            <a:fillRect/>
          </a:stretch>
        </p:blipFill>
        <p:spPr>
          <a:xfrm>
            <a:off x="4871865" y="3758734"/>
            <a:ext cx="2206591" cy="2722620"/>
          </a:xfrm>
          <a:prstGeom prst="rect">
            <a:avLst/>
          </a:prstGeom>
          <a:ln w="12700">
            <a:miter lim="400000"/>
          </a:ln>
        </p:spPr>
      </p:pic>
      <p:pic>
        <p:nvPicPr>
          <p:cNvPr id="8"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30784" t="18628" r="26078" b="23987"/>
          <a:stretch/>
        </p:blipFill>
        <p:spPr>
          <a:xfrm rot="5400000">
            <a:off x="9332896" y="477697"/>
            <a:ext cx="1149295" cy="1147247"/>
          </a:xfrm>
          <a:prstGeom prst="rect">
            <a:avLst/>
          </a:prstGeom>
        </p:spPr>
      </p:pic>
      <p:pic>
        <p:nvPicPr>
          <p:cNvPr id="9"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4086" y="3758735"/>
            <a:ext cx="3443915" cy="2711883"/>
          </a:xfrm>
          <a:prstGeom prst="rect">
            <a:avLst/>
          </a:prstGeom>
        </p:spPr>
      </p:pic>
    </p:spTree>
    <p:extLst>
      <p:ext uri="{BB962C8B-B14F-4D97-AF65-F5344CB8AC3E}">
        <p14:creationId xmlns:p14="http://schemas.microsoft.com/office/powerpoint/2010/main" val="22376057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1F94B-A6AC-49FB-A538-E4164B8C3F43}"/>
              </a:ext>
            </a:extLst>
          </p:cNvPr>
          <p:cNvSpPr>
            <a:spLocks noGrp="1"/>
          </p:cNvSpPr>
          <p:nvPr>
            <p:ph type="title"/>
          </p:nvPr>
        </p:nvSpPr>
        <p:spPr/>
        <p:txBody>
          <a:bodyPr/>
          <a:lstStyle/>
          <a:p>
            <a:r>
              <a:rPr lang="cs-CZ" sz="5400" b="1" dirty="0"/>
              <a:t>Obsah přednášky</a:t>
            </a:r>
          </a:p>
        </p:txBody>
      </p:sp>
      <p:sp>
        <p:nvSpPr>
          <p:cNvPr id="3" name="Zástupný obsah 2">
            <a:extLst>
              <a:ext uri="{FF2B5EF4-FFF2-40B4-BE49-F238E27FC236}">
                <a16:creationId xmlns:a16="http://schemas.microsoft.com/office/drawing/2014/main" id="{38120EB4-1F7E-40E4-84EE-7DA26A5097A2}"/>
              </a:ext>
            </a:extLst>
          </p:cNvPr>
          <p:cNvSpPr>
            <a:spLocks noGrp="1"/>
          </p:cNvSpPr>
          <p:nvPr>
            <p:ph idx="1"/>
          </p:nvPr>
        </p:nvSpPr>
        <p:spPr>
          <a:xfrm>
            <a:off x="723900" y="2257431"/>
            <a:ext cx="10972800" cy="4525963"/>
          </a:xfrm>
        </p:spPr>
        <p:txBody>
          <a:bodyPr/>
          <a:lstStyle/>
          <a:p>
            <a:r>
              <a:rPr lang="cs-CZ" sz="3600" dirty="0"/>
              <a:t>Současnost</a:t>
            </a:r>
          </a:p>
          <a:p>
            <a:r>
              <a:rPr lang="cs-CZ" sz="3600" dirty="0"/>
              <a:t>GLP-1 agonisté a GIP/GLP-1 agonisté</a:t>
            </a:r>
          </a:p>
          <a:p>
            <a:r>
              <a:rPr lang="cs-CZ" sz="3600" dirty="0" err="1"/>
              <a:t>Bariatrie</a:t>
            </a:r>
            <a:r>
              <a:rPr lang="cs-CZ" sz="3600" dirty="0"/>
              <a:t> a endoskopická </a:t>
            </a:r>
            <a:r>
              <a:rPr lang="cs-CZ" sz="3600" dirty="0" err="1"/>
              <a:t>bariatrie</a:t>
            </a:r>
            <a:endParaRPr lang="cs-CZ" sz="3600" dirty="0"/>
          </a:p>
        </p:txBody>
      </p:sp>
    </p:spTree>
    <p:extLst>
      <p:ext uri="{BB962C8B-B14F-4D97-AF65-F5344CB8AC3E}">
        <p14:creationId xmlns:p14="http://schemas.microsoft.com/office/powerpoint/2010/main" val="2894600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03389" y="1"/>
            <a:ext cx="8785225" cy="1152525"/>
          </a:xfrm>
        </p:spPr>
        <p:txBody>
          <a:bodyPr/>
          <a:lstStyle/>
          <a:p>
            <a:pPr eaLnBrk="1" hangingPunct="1">
              <a:lnSpc>
                <a:spcPct val="75000"/>
              </a:lnSpc>
            </a:pPr>
            <a:r>
              <a:rPr lang="cs-CZ" altLang="cs-CZ" sz="3200" b="1" dirty="0">
                <a:solidFill>
                  <a:srgbClr val="001423"/>
                </a:solidFill>
              </a:rPr>
              <a:t>Endoskopicky </a:t>
            </a:r>
            <a:r>
              <a:rPr lang="cs-CZ" altLang="cs-CZ" sz="3200" b="1" dirty="0" err="1">
                <a:solidFill>
                  <a:srgbClr val="001423"/>
                </a:solidFill>
              </a:rPr>
              <a:t>implantovatelný</a:t>
            </a:r>
            <a:r>
              <a:rPr lang="cs-CZ" altLang="cs-CZ" sz="3200" b="1" dirty="0">
                <a:solidFill>
                  <a:srgbClr val="001423"/>
                </a:solidFill>
              </a:rPr>
              <a:t> </a:t>
            </a:r>
            <a:r>
              <a:rPr lang="cs-CZ" altLang="cs-CZ" sz="3200" b="1" dirty="0" err="1">
                <a:solidFill>
                  <a:srgbClr val="001423"/>
                </a:solidFill>
              </a:rPr>
              <a:t>duodeno</a:t>
            </a:r>
            <a:r>
              <a:rPr lang="cs-CZ" altLang="cs-CZ" sz="3200" b="1" dirty="0">
                <a:solidFill>
                  <a:srgbClr val="001423"/>
                </a:solidFill>
              </a:rPr>
              <a:t>-jejunální rukáv (EBGL)</a:t>
            </a:r>
            <a:endParaRPr lang="cs-CZ" altLang="cs-CZ" sz="5400" b="1" dirty="0">
              <a:solidFill>
                <a:srgbClr val="001423"/>
              </a:solidFill>
            </a:endParaRPr>
          </a:p>
        </p:txBody>
      </p:sp>
      <p:sp>
        <p:nvSpPr>
          <p:cNvPr id="7171" name="Rectangle 3"/>
          <p:cNvSpPr>
            <a:spLocks noGrp="1" noChangeArrowheads="1"/>
          </p:cNvSpPr>
          <p:nvPr>
            <p:ph type="subTitle" idx="1"/>
          </p:nvPr>
        </p:nvSpPr>
        <p:spPr>
          <a:xfrm>
            <a:off x="4367213" y="1196976"/>
            <a:ext cx="3313112" cy="576263"/>
          </a:xfrm>
        </p:spPr>
        <p:txBody>
          <a:bodyPr/>
          <a:lstStyle/>
          <a:p>
            <a:pPr eaLnBrk="1" hangingPunct="1"/>
            <a:r>
              <a:rPr lang="cs-CZ" altLang="cs-CZ" sz="2400"/>
              <a:t>Endobarrier</a:t>
            </a:r>
          </a:p>
        </p:txBody>
      </p:sp>
      <p:pic>
        <p:nvPicPr>
          <p:cNvPr id="7172" name="Picture 5" descr="endobarrier-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628776"/>
            <a:ext cx="4681537"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Endobarr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1196976"/>
            <a:ext cx="25812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4264026"/>
            <a:ext cx="34575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ovéPole 6"/>
          <p:cNvSpPr txBox="1">
            <a:spLocks noChangeArrowheads="1"/>
          </p:cNvSpPr>
          <p:nvPr/>
        </p:nvSpPr>
        <p:spPr bwMode="auto">
          <a:xfrm>
            <a:off x="1919288" y="4437063"/>
            <a:ext cx="25209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cs-CZ" altLang="cs-CZ" sz="2000" b="1">
                <a:solidFill>
                  <a:srgbClr val="000000"/>
                </a:solidFill>
              </a:rPr>
              <a:t>Princip:</a:t>
            </a:r>
          </a:p>
          <a:p>
            <a:pPr eaLnBrk="1" fontAlgn="base" hangingPunct="1">
              <a:spcBef>
                <a:spcPct val="0"/>
              </a:spcBef>
              <a:spcAft>
                <a:spcPct val="0"/>
              </a:spcAft>
              <a:buNone/>
            </a:pPr>
            <a:r>
              <a:rPr lang="cs-CZ" altLang="cs-CZ" sz="1800">
                <a:solidFill>
                  <a:srgbClr val="000000"/>
                </a:solidFill>
              </a:rPr>
              <a:t>vynechání duodena a jejuna z kontaktu s potravou díky zavedení neproustného „rukávu“ do duodena a   jejuna.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4B0CFF-70E5-4177-8F70-28650069ABD7}"/>
              </a:ext>
            </a:extLst>
          </p:cNvPr>
          <p:cNvSpPr>
            <a:spLocks noGrp="1"/>
          </p:cNvSpPr>
          <p:nvPr>
            <p:ph type="title"/>
          </p:nvPr>
        </p:nvSpPr>
        <p:spPr>
          <a:xfrm>
            <a:off x="609600" y="-211773"/>
            <a:ext cx="10972800" cy="1143000"/>
          </a:xfrm>
        </p:spPr>
        <p:txBody>
          <a:bodyPr/>
          <a:lstStyle/>
          <a:p>
            <a:r>
              <a:rPr lang="cs-CZ" sz="6000" b="1" dirty="0"/>
              <a:t>Závěr</a:t>
            </a:r>
          </a:p>
        </p:txBody>
      </p:sp>
      <p:sp>
        <p:nvSpPr>
          <p:cNvPr id="3" name="Zástupný obsah 2">
            <a:extLst>
              <a:ext uri="{FF2B5EF4-FFF2-40B4-BE49-F238E27FC236}">
                <a16:creationId xmlns:a16="http://schemas.microsoft.com/office/drawing/2014/main" id="{D9AB1519-AFB3-4B14-A695-265CB06A2EBD}"/>
              </a:ext>
            </a:extLst>
          </p:cNvPr>
          <p:cNvSpPr>
            <a:spLocks noGrp="1"/>
          </p:cNvSpPr>
          <p:nvPr>
            <p:ph idx="1"/>
          </p:nvPr>
        </p:nvSpPr>
        <p:spPr>
          <a:xfrm>
            <a:off x="243840" y="1166018"/>
            <a:ext cx="11663680" cy="4525963"/>
          </a:xfrm>
        </p:spPr>
        <p:txBody>
          <a:bodyPr/>
          <a:lstStyle/>
          <a:p>
            <a:r>
              <a:rPr lang="cs-CZ" dirty="0"/>
              <a:t>Podávání analog střevních hormonů se v současné době jeví jako nejperspektivnější směr léčby obezity</a:t>
            </a:r>
          </a:p>
          <a:p>
            <a:r>
              <a:rPr lang="cs-CZ" dirty="0"/>
              <a:t>Klinickému použití se blíží podávání </a:t>
            </a:r>
            <a:r>
              <a:rPr lang="cs-CZ" dirty="0" err="1"/>
              <a:t>semaglutidu</a:t>
            </a:r>
            <a:r>
              <a:rPr lang="cs-CZ" dirty="0"/>
              <a:t> (2,4 mg) Velmi nadějné jsou i výsledky duálního GLP-1/GIP agonisty </a:t>
            </a:r>
            <a:r>
              <a:rPr lang="cs-CZ" dirty="0" err="1"/>
              <a:t>tirzepatidu</a:t>
            </a:r>
            <a:r>
              <a:rPr lang="cs-CZ" dirty="0"/>
              <a:t> </a:t>
            </a:r>
          </a:p>
          <a:p>
            <a:r>
              <a:rPr lang="cs-CZ" dirty="0"/>
              <a:t>Uvedené molekuly mají širší potenciál než „pouhé“ snížení hmotnosti (</a:t>
            </a:r>
            <a:r>
              <a:rPr lang="cs-CZ" dirty="0" err="1"/>
              <a:t>kardioprotektivita</a:t>
            </a:r>
            <a:r>
              <a:rPr lang="cs-CZ" dirty="0"/>
              <a:t>, </a:t>
            </a:r>
            <a:r>
              <a:rPr lang="cs-CZ" dirty="0" err="1"/>
              <a:t>nefroprotektivita</a:t>
            </a:r>
            <a:r>
              <a:rPr lang="cs-CZ" dirty="0"/>
              <a:t>)</a:t>
            </a:r>
          </a:p>
          <a:p>
            <a:r>
              <a:rPr lang="cs-CZ" dirty="0"/>
              <a:t>Více bude využíváno </a:t>
            </a:r>
            <a:r>
              <a:rPr lang="cs-CZ" dirty="0" err="1"/>
              <a:t>bariatrické</a:t>
            </a:r>
            <a:r>
              <a:rPr lang="cs-CZ" dirty="0"/>
              <a:t> chirurgie a perspektivně i endoskopických metod léčby obezity</a:t>
            </a:r>
          </a:p>
        </p:txBody>
      </p:sp>
    </p:spTree>
    <p:extLst>
      <p:ext uri="{BB962C8B-B14F-4D97-AF65-F5344CB8AC3E}">
        <p14:creationId xmlns:p14="http://schemas.microsoft.com/office/powerpoint/2010/main" val="140437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2790FC58-0347-4F63-B04C-5DDE8F29EA25}"/>
              </a:ext>
            </a:extLst>
          </p:cNvPr>
          <p:cNvSpPr txBox="1"/>
          <p:nvPr/>
        </p:nvSpPr>
        <p:spPr bwMode="auto">
          <a:xfrm>
            <a:off x="324787" y="-130098"/>
            <a:ext cx="10972800" cy="1143000"/>
          </a:xfrm>
          <a:prstGeom prst="rect">
            <a:avLst/>
          </a:prstGeom>
          <a:noFill/>
          <a:ln w="9525">
            <a:noFill/>
            <a:miter lim="800000"/>
            <a:headEnd/>
            <a:tailEnd/>
          </a:ln>
        </p:spPr>
        <p:txBody>
          <a:bodyPr vert="horz" wrap="square" lIns="91436" tIns="45718" rIns="91436" bIns="45718" numCol="1" rtlCol="0" anchor="ctr" anchorCtr="0" compatLnSpc="1">
            <a:prstTxWarp prst="textNoShape">
              <a:avLst/>
            </a:prstTxWarp>
            <a:normAutofit/>
          </a:bodyPr>
          <a:lstStyle/>
          <a:p>
            <a:pPr algn="ctr" eaLnBrk="0" fontAlgn="base" hangingPunct="0">
              <a:spcBef>
                <a:spcPct val="0"/>
              </a:spcBef>
              <a:spcAft>
                <a:spcPts val="600"/>
              </a:spcAft>
            </a:pPr>
            <a:r>
              <a:rPr lang="cs-CZ" sz="4400" b="1" dirty="0">
                <a:solidFill>
                  <a:schemeClr val="tx2"/>
                </a:solidFill>
                <a:latin typeface="+mj-lt"/>
                <a:ea typeface="+mj-ea"/>
                <a:cs typeface="+mj-cs"/>
              </a:rPr>
              <a:t>Děkuji za pozornost</a:t>
            </a:r>
          </a:p>
        </p:txBody>
      </p:sp>
      <p:pic>
        <p:nvPicPr>
          <p:cNvPr id="8" name="Obrázek 7">
            <a:extLst>
              <a:ext uri="{FF2B5EF4-FFF2-40B4-BE49-F238E27FC236}">
                <a16:creationId xmlns:a16="http://schemas.microsoft.com/office/drawing/2014/main" id="{4B6AE357-33E2-4C73-B771-EED54AE0BB49}"/>
              </a:ext>
            </a:extLst>
          </p:cNvPr>
          <p:cNvPicPr>
            <a:picLocks noChangeAspect="1"/>
          </p:cNvPicPr>
          <p:nvPr/>
        </p:nvPicPr>
        <p:blipFill>
          <a:blip r:embed="rId2"/>
          <a:stretch>
            <a:fillRect/>
          </a:stretch>
        </p:blipFill>
        <p:spPr>
          <a:xfrm>
            <a:off x="2023672" y="1364105"/>
            <a:ext cx="7180289" cy="5261547"/>
          </a:xfrm>
          <a:prstGeom prst="rect">
            <a:avLst/>
          </a:prstGeom>
          <a:noFill/>
        </p:spPr>
      </p:pic>
    </p:spTree>
    <p:extLst>
      <p:ext uri="{BB962C8B-B14F-4D97-AF65-F5344CB8AC3E}">
        <p14:creationId xmlns:p14="http://schemas.microsoft.com/office/powerpoint/2010/main" val="288889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1F94B-A6AC-49FB-A538-E4164B8C3F43}"/>
              </a:ext>
            </a:extLst>
          </p:cNvPr>
          <p:cNvSpPr>
            <a:spLocks noGrp="1"/>
          </p:cNvSpPr>
          <p:nvPr>
            <p:ph type="title"/>
          </p:nvPr>
        </p:nvSpPr>
        <p:spPr/>
        <p:txBody>
          <a:bodyPr/>
          <a:lstStyle/>
          <a:p>
            <a:r>
              <a:rPr lang="cs-CZ" sz="5400" b="1" dirty="0"/>
              <a:t>Obsah přednášky</a:t>
            </a:r>
          </a:p>
        </p:txBody>
      </p:sp>
      <p:sp>
        <p:nvSpPr>
          <p:cNvPr id="3" name="Zástupný obsah 2">
            <a:extLst>
              <a:ext uri="{FF2B5EF4-FFF2-40B4-BE49-F238E27FC236}">
                <a16:creationId xmlns:a16="http://schemas.microsoft.com/office/drawing/2014/main" id="{38120EB4-1F7E-40E4-84EE-7DA26A5097A2}"/>
              </a:ext>
            </a:extLst>
          </p:cNvPr>
          <p:cNvSpPr>
            <a:spLocks noGrp="1"/>
          </p:cNvSpPr>
          <p:nvPr>
            <p:ph idx="1"/>
          </p:nvPr>
        </p:nvSpPr>
        <p:spPr>
          <a:xfrm>
            <a:off x="723900" y="2257431"/>
            <a:ext cx="10972800" cy="4525963"/>
          </a:xfrm>
        </p:spPr>
        <p:txBody>
          <a:bodyPr/>
          <a:lstStyle/>
          <a:p>
            <a:r>
              <a:rPr lang="cs-CZ" sz="3600" dirty="0"/>
              <a:t>Současnost</a:t>
            </a:r>
          </a:p>
          <a:p>
            <a:r>
              <a:rPr lang="cs-CZ" sz="3600" dirty="0">
                <a:solidFill>
                  <a:schemeClr val="bg2">
                    <a:lumMod val="20000"/>
                    <a:lumOff val="80000"/>
                  </a:schemeClr>
                </a:solidFill>
              </a:rPr>
              <a:t>GLP-1 agonisté a GIP/GLP-1 agonisté</a:t>
            </a:r>
          </a:p>
          <a:p>
            <a:r>
              <a:rPr lang="cs-CZ" sz="3600" dirty="0" err="1">
                <a:solidFill>
                  <a:schemeClr val="bg2">
                    <a:lumMod val="20000"/>
                    <a:lumOff val="80000"/>
                  </a:schemeClr>
                </a:solidFill>
              </a:rPr>
              <a:t>Bariatrie</a:t>
            </a:r>
            <a:r>
              <a:rPr lang="cs-CZ" sz="3600" dirty="0">
                <a:solidFill>
                  <a:schemeClr val="bg2">
                    <a:lumMod val="20000"/>
                    <a:lumOff val="80000"/>
                  </a:schemeClr>
                </a:solidFill>
              </a:rPr>
              <a:t> a endoskopická </a:t>
            </a:r>
            <a:r>
              <a:rPr lang="cs-CZ" sz="3600" dirty="0" err="1">
                <a:solidFill>
                  <a:schemeClr val="bg2">
                    <a:lumMod val="20000"/>
                    <a:lumOff val="80000"/>
                  </a:schemeClr>
                </a:solidFill>
              </a:rPr>
              <a:t>bariatrie</a:t>
            </a:r>
            <a:endParaRPr lang="cs-CZ" sz="3600" dirty="0">
              <a:solidFill>
                <a:schemeClr val="bg2">
                  <a:lumMod val="20000"/>
                  <a:lumOff val="80000"/>
                </a:schemeClr>
              </a:solidFill>
            </a:endParaRPr>
          </a:p>
        </p:txBody>
      </p:sp>
    </p:spTree>
    <p:extLst>
      <p:ext uri="{BB962C8B-B14F-4D97-AF65-F5344CB8AC3E}">
        <p14:creationId xmlns:p14="http://schemas.microsoft.com/office/powerpoint/2010/main" val="324900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p:cNvSpPr>
            <a:spLocks noChangeArrowheads="1"/>
          </p:cNvSpPr>
          <p:nvPr/>
        </p:nvSpPr>
        <p:spPr bwMode="blackWhite">
          <a:xfrm>
            <a:off x="7581900" y="2930525"/>
            <a:ext cx="2762250" cy="1219200"/>
          </a:xfrm>
          <a:prstGeom prst="roundRect">
            <a:avLst>
              <a:gd name="adj" fmla="val 16667"/>
            </a:avLst>
          </a:prstGeom>
          <a:solidFill>
            <a:schemeClr val="accent1"/>
          </a:solidFill>
          <a:ln>
            <a:noFill/>
          </a:ln>
        </p:spPr>
        <p:txBody>
          <a:bodyPr lIns="91436" tIns="0" rIns="91436" bIns="45719"/>
          <a:lstStyle>
            <a:lvl1pPr defTabSz="762000" eaLnBrk="0" hangingPunct="0">
              <a:spcBef>
                <a:spcPct val="20000"/>
              </a:spcBef>
              <a:buChar char="•"/>
              <a:defRPr sz="3200">
                <a:solidFill>
                  <a:schemeClr val="tx1"/>
                </a:solidFill>
                <a:latin typeface="Arial" panose="020B0604020202020204" pitchFamily="34" charset="0"/>
              </a:defRPr>
            </a:lvl1pPr>
            <a:lvl2pPr marL="742950" indent="-285750" defTabSz="762000" eaLnBrk="0" hangingPunct="0">
              <a:spcBef>
                <a:spcPct val="20000"/>
              </a:spcBef>
              <a:buChar char="–"/>
              <a:defRPr sz="28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2000">
                <a:solidFill>
                  <a:schemeClr val="tx1"/>
                </a:solidFill>
                <a:latin typeface="Arial" panose="020B0604020202020204" pitchFamily="34" charset="0"/>
              </a:defRPr>
            </a:lvl4pPr>
            <a:lvl5pPr marL="2057400" indent="-228600" defTabSz="762000" eaLnBrk="0" hangingPunct="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lnSpc>
                <a:spcPct val="90000"/>
              </a:lnSpc>
              <a:spcBef>
                <a:spcPct val="0"/>
              </a:spcBef>
              <a:spcAft>
                <a:spcPct val="0"/>
              </a:spcAft>
              <a:buNone/>
              <a:defRPr/>
            </a:pPr>
            <a:r>
              <a:rPr lang="es-ES" altLang="cs-CZ" sz="2000" dirty="0">
                <a:solidFill>
                  <a:srgbClr val="000000"/>
                </a:solidFill>
                <a:latin typeface="Arial"/>
                <a:cs typeface="Arial" pitchFamily="34" charset="0"/>
              </a:rPr>
              <a:t>Dyslipid</a:t>
            </a:r>
            <a:r>
              <a:rPr lang="cs-CZ" altLang="cs-CZ" sz="2000" dirty="0" err="1">
                <a:solidFill>
                  <a:srgbClr val="000000"/>
                </a:solidFill>
                <a:latin typeface="Arial"/>
                <a:cs typeface="Arial" pitchFamily="34" charset="0"/>
              </a:rPr>
              <a:t>émie</a:t>
            </a:r>
            <a:endParaRPr lang="es-ES" altLang="cs-CZ" sz="2000" dirty="0">
              <a:solidFill>
                <a:srgbClr val="000000"/>
              </a:solidFill>
              <a:latin typeface="Arial"/>
              <a:cs typeface="Arial" pitchFamily="34" charset="0"/>
            </a:endParaRPr>
          </a:p>
        </p:txBody>
      </p:sp>
      <p:sp>
        <p:nvSpPr>
          <p:cNvPr id="46" name="AutoShape 3"/>
          <p:cNvSpPr>
            <a:spLocks noChangeArrowheads="1"/>
          </p:cNvSpPr>
          <p:nvPr/>
        </p:nvSpPr>
        <p:spPr bwMode="blackWhite">
          <a:xfrm>
            <a:off x="4546600" y="2921000"/>
            <a:ext cx="2762250" cy="1219200"/>
          </a:xfrm>
          <a:prstGeom prst="roundRect">
            <a:avLst>
              <a:gd name="adj" fmla="val 16667"/>
            </a:avLst>
          </a:prstGeom>
          <a:solidFill>
            <a:schemeClr val="accent1"/>
          </a:solidFill>
          <a:ln>
            <a:noFill/>
          </a:ln>
        </p:spPr>
        <p:txBody>
          <a:bodyPr lIns="91436" tIns="0" rIns="91436" bIns="45719"/>
          <a:lstStyle>
            <a:lvl1pPr defTabSz="762000" eaLnBrk="0" hangingPunct="0">
              <a:spcBef>
                <a:spcPct val="20000"/>
              </a:spcBef>
              <a:buChar char="•"/>
              <a:defRPr sz="3200">
                <a:solidFill>
                  <a:schemeClr val="tx1"/>
                </a:solidFill>
                <a:latin typeface="Arial" panose="020B0604020202020204" pitchFamily="34" charset="0"/>
              </a:defRPr>
            </a:lvl1pPr>
            <a:lvl2pPr marL="742950" indent="-285750" defTabSz="762000" eaLnBrk="0" hangingPunct="0">
              <a:spcBef>
                <a:spcPct val="20000"/>
              </a:spcBef>
              <a:buChar char="–"/>
              <a:defRPr sz="28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2000">
                <a:solidFill>
                  <a:schemeClr val="tx1"/>
                </a:solidFill>
                <a:latin typeface="Arial" panose="020B0604020202020204" pitchFamily="34" charset="0"/>
              </a:defRPr>
            </a:lvl4pPr>
            <a:lvl5pPr marL="2057400" indent="-228600" defTabSz="762000" eaLnBrk="0" hangingPunct="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lnSpc>
                <a:spcPct val="90000"/>
              </a:lnSpc>
              <a:spcBef>
                <a:spcPct val="0"/>
              </a:spcBef>
              <a:spcAft>
                <a:spcPct val="0"/>
              </a:spcAft>
              <a:buNone/>
              <a:defRPr/>
            </a:pPr>
            <a:r>
              <a:rPr lang="es-ES" altLang="cs-CZ" sz="2000" dirty="0">
                <a:solidFill>
                  <a:srgbClr val="000000"/>
                </a:solidFill>
                <a:latin typeface="Arial"/>
                <a:cs typeface="Arial" pitchFamily="34" charset="0"/>
              </a:rPr>
              <a:t>Hyperten</a:t>
            </a:r>
            <a:r>
              <a:rPr lang="cs-CZ" altLang="cs-CZ" sz="2000" dirty="0">
                <a:solidFill>
                  <a:srgbClr val="000000"/>
                </a:solidFill>
                <a:latin typeface="Arial"/>
                <a:cs typeface="Arial" pitchFamily="34" charset="0"/>
              </a:rPr>
              <a:t>ze</a:t>
            </a:r>
            <a:endParaRPr lang="es-ES" altLang="cs-CZ" sz="2000" dirty="0">
              <a:solidFill>
                <a:srgbClr val="000000"/>
              </a:solidFill>
              <a:latin typeface="Arial"/>
              <a:cs typeface="Arial" pitchFamily="34" charset="0"/>
            </a:endParaRPr>
          </a:p>
        </p:txBody>
      </p:sp>
      <p:sp>
        <p:nvSpPr>
          <p:cNvPr id="47" name="AutoShape 4"/>
          <p:cNvSpPr>
            <a:spLocks noChangeArrowheads="1"/>
          </p:cNvSpPr>
          <p:nvPr/>
        </p:nvSpPr>
        <p:spPr bwMode="blackWhite">
          <a:xfrm>
            <a:off x="1719263" y="2997200"/>
            <a:ext cx="2590800" cy="1143000"/>
          </a:xfrm>
          <a:prstGeom prst="roundRect">
            <a:avLst>
              <a:gd name="adj" fmla="val 16667"/>
            </a:avLst>
          </a:prstGeom>
          <a:solidFill>
            <a:schemeClr val="accent1"/>
          </a:solidFill>
          <a:ln>
            <a:noFill/>
          </a:ln>
        </p:spPr>
        <p:txBody>
          <a:bodyPr lIns="91436" tIns="0" rIns="91436" bIns="45719"/>
          <a:lstStyle>
            <a:lvl1pPr defTabSz="762000" eaLnBrk="0" hangingPunct="0">
              <a:spcBef>
                <a:spcPct val="20000"/>
              </a:spcBef>
              <a:buChar char="•"/>
              <a:defRPr sz="3200">
                <a:solidFill>
                  <a:schemeClr val="tx1"/>
                </a:solidFill>
                <a:latin typeface="Arial" panose="020B0604020202020204" pitchFamily="34" charset="0"/>
              </a:defRPr>
            </a:lvl1pPr>
            <a:lvl2pPr marL="742950" indent="-285750" defTabSz="762000" eaLnBrk="0" hangingPunct="0">
              <a:spcBef>
                <a:spcPct val="20000"/>
              </a:spcBef>
              <a:buChar char="–"/>
              <a:defRPr sz="28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2000">
                <a:solidFill>
                  <a:schemeClr val="tx1"/>
                </a:solidFill>
                <a:latin typeface="Arial" panose="020B0604020202020204" pitchFamily="34" charset="0"/>
              </a:defRPr>
            </a:lvl4pPr>
            <a:lvl5pPr marL="2057400" indent="-228600" defTabSz="762000" eaLnBrk="0" hangingPunct="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cs-CZ" altLang="cs-CZ" sz="2000" dirty="0">
                <a:solidFill>
                  <a:srgbClr val="000000"/>
                </a:solidFill>
                <a:latin typeface="Arial"/>
                <a:cs typeface="Arial" pitchFamily="34" charset="0"/>
              </a:rPr>
              <a:t>D</a:t>
            </a:r>
            <a:r>
              <a:rPr lang="es-ES" altLang="cs-CZ" sz="2000" dirty="0">
                <a:solidFill>
                  <a:srgbClr val="000000"/>
                </a:solidFill>
                <a:latin typeface="Arial"/>
                <a:cs typeface="Arial" pitchFamily="34" charset="0"/>
              </a:rPr>
              <a:t>M</a:t>
            </a:r>
            <a:r>
              <a:rPr lang="cs-CZ" altLang="cs-CZ" sz="2000" dirty="0">
                <a:solidFill>
                  <a:srgbClr val="000000"/>
                </a:solidFill>
                <a:latin typeface="Arial"/>
                <a:cs typeface="Arial" pitchFamily="34" charset="0"/>
              </a:rPr>
              <a:t> 2. typu</a:t>
            </a:r>
            <a:endParaRPr lang="en-US" altLang="cs-CZ" sz="2000" dirty="0">
              <a:solidFill>
                <a:srgbClr val="000000"/>
              </a:solidFill>
              <a:latin typeface="Arial"/>
              <a:cs typeface="Arial" pitchFamily="34" charset="0"/>
            </a:endParaRPr>
          </a:p>
        </p:txBody>
      </p:sp>
      <p:sp>
        <p:nvSpPr>
          <p:cNvPr id="26629" name="Rectangle 5"/>
          <p:cNvSpPr>
            <a:spLocks noGrp="1" noChangeArrowheads="1"/>
          </p:cNvSpPr>
          <p:nvPr>
            <p:ph type="title" idx="4294967295"/>
          </p:nvPr>
        </p:nvSpPr>
        <p:spPr bwMode="blackWhite">
          <a:xfrm>
            <a:off x="1631950" y="7939"/>
            <a:ext cx="8856538" cy="973137"/>
          </a:xfrm>
        </p:spPr>
        <p:txBody>
          <a:bodyPr/>
          <a:lstStyle/>
          <a:p>
            <a:pPr eaLnBrk="1" hangingPunct="1"/>
            <a:r>
              <a:rPr lang="cs-CZ" altLang="cs-CZ" sz="3600" b="1" dirty="0"/>
              <a:t>CÍLE LÉČBY OBEZITY a účinnost různých přístupů</a:t>
            </a:r>
            <a:endParaRPr lang="en-US" altLang="cs-CZ" sz="3600" b="1" dirty="0"/>
          </a:p>
        </p:txBody>
      </p:sp>
      <p:sp>
        <p:nvSpPr>
          <p:cNvPr id="49" name="AutoShape 6"/>
          <p:cNvSpPr>
            <a:spLocks noChangeArrowheads="1"/>
          </p:cNvSpPr>
          <p:nvPr/>
        </p:nvSpPr>
        <p:spPr bwMode="blackWhite">
          <a:xfrm>
            <a:off x="4605338" y="1196975"/>
            <a:ext cx="2762250" cy="1219200"/>
          </a:xfrm>
          <a:prstGeom prst="roundRect">
            <a:avLst>
              <a:gd name="adj" fmla="val 16667"/>
            </a:avLst>
          </a:prstGeom>
          <a:solidFill>
            <a:schemeClr val="bg1"/>
          </a:solidFill>
          <a:ln w="28575">
            <a:solidFill>
              <a:schemeClr val="tx2"/>
            </a:solidFill>
            <a:round/>
            <a:headEnd/>
            <a:tailEnd/>
          </a:ln>
          <a:effectLst/>
        </p:spPr>
        <p:txBody>
          <a:bodyPr lIns="91436" tIns="45719" rIns="91436" bIns="45719" anchor="ctr"/>
          <a:lstStyle/>
          <a:p>
            <a:pPr algn="ctr" defTabSz="761967" fontAlgn="base">
              <a:spcBef>
                <a:spcPct val="0"/>
              </a:spcBef>
              <a:spcAft>
                <a:spcPct val="0"/>
              </a:spcAft>
              <a:defRPr/>
            </a:pPr>
            <a:r>
              <a:rPr lang="cs-CZ" altLang="cs-CZ" sz="4000" dirty="0">
                <a:solidFill>
                  <a:srgbClr val="000000"/>
                </a:solidFill>
                <a:latin typeface="Arial" charset="0"/>
                <a:cs typeface="Arial" pitchFamily="34" charset="0"/>
              </a:rPr>
              <a:t>Obezita</a:t>
            </a:r>
            <a:endParaRPr lang="en-US" sz="4000" dirty="0">
              <a:solidFill>
                <a:srgbClr val="000000"/>
              </a:solidFill>
              <a:effectLst>
                <a:outerShdw blurRad="38100" dist="38100" dir="2700000" algn="tl">
                  <a:srgbClr val="C0C0C0"/>
                </a:outerShdw>
              </a:effectLst>
              <a:latin typeface="Arial"/>
            </a:endParaRPr>
          </a:p>
        </p:txBody>
      </p:sp>
      <p:cxnSp>
        <p:nvCxnSpPr>
          <p:cNvPr id="26631" name="AutoShape 7"/>
          <p:cNvCxnSpPr>
            <a:cxnSpLocks noChangeShapeType="1"/>
            <a:endCxn id="47" idx="0"/>
          </p:cNvCxnSpPr>
          <p:nvPr/>
        </p:nvCxnSpPr>
        <p:spPr bwMode="blackWhite">
          <a:xfrm rot="10800000" flipV="1">
            <a:off x="3014664" y="1701800"/>
            <a:ext cx="1576387" cy="1295400"/>
          </a:xfrm>
          <a:prstGeom prst="bentConnector2">
            <a:avLst/>
          </a:prstGeom>
          <a:noFill/>
          <a:ln w="38100">
            <a:solidFill>
              <a:schemeClr val="bg1"/>
            </a:solidFill>
            <a:miter lim="800000"/>
            <a:headEnd/>
            <a:tailEnd type="stealth" w="lg" len="lg"/>
          </a:ln>
          <a:extLst>
            <a:ext uri="{909E8E84-426E-40DD-AFC4-6F175D3DCCD1}">
              <a14:hiddenFill xmlns:a14="http://schemas.microsoft.com/office/drawing/2010/main">
                <a:noFill/>
              </a14:hiddenFill>
            </a:ext>
          </a:extLst>
        </p:spPr>
      </p:cxnSp>
      <p:cxnSp>
        <p:nvCxnSpPr>
          <p:cNvPr id="26632" name="AutoShape 9"/>
          <p:cNvCxnSpPr>
            <a:cxnSpLocks noChangeShapeType="1"/>
            <a:stCxn id="49" idx="3"/>
            <a:endCxn id="45" idx="0"/>
          </p:cNvCxnSpPr>
          <p:nvPr/>
        </p:nvCxnSpPr>
        <p:spPr bwMode="blackWhite">
          <a:xfrm>
            <a:off x="7367589" y="1806575"/>
            <a:ext cx="1595437" cy="1123950"/>
          </a:xfrm>
          <a:prstGeom prst="bentConnector2">
            <a:avLst/>
          </a:prstGeom>
          <a:noFill/>
          <a:ln w="38100">
            <a:solidFill>
              <a:schemeClr val="bg1"/>
            </a:solidFill>
            <a:miter lim="800000"/>
            <a:headEnd/>
            <a:tailEnd type="stealth" w="lg" len="lg"/>
          </a:ln>
          <a:extLst>
            <a:ext uri="{909E8E84-426E-40DD-AFC4-6F175D3DCCD1}">
              <a14:hiddenFill xmlns:a14="http://schemas.microsoft.com/office/drawing/2010/main">
                <a:noFill/>
              </a14:hiddenFill>
            </a:ext>
          </a:extLst>
        </p:spPr>
      </p:cxnSp>
      <p:grpSp>
        <p:nvGrpSpPr>
          <p:cNvPr id="26633" name="Group 10"/>
          <p:cNvGrpSpPr>
            <a:grpSpLocks/>
          </p:cNvGrpSpPr>
          <p:nvPr/>
        </p:nvGrpSpPr>
        <p:grpSpPr bwMode="auto">
          <a:xfrm>
            <a:off x="2098675" y="1785939"/>
            <a:ext cx="7893268" cy="4332287"/>
            <a:chOff x="636" y="1442"/>
            <a:chExt cx="4756" cy="2602"/>
          </a:xfrm>
        </p:grpSpPr>
        <p:sp>
          <p:nvSpPr>
            <p:cNvPr id="53" name="Rectangle 11"/>
            <p:cNvSpPr>
              <a:spLocks noChangeArrowheads="1"/>
            </p:cNvSpPr>
            <p:nvPr/>
          </p:nvSpPr>
          <p:spPr bwMode="blackWhite">
            <a:xfrm>
              <a:off x="636" y="2448"/>
              <a:ext cx="1027" cy="360"/>
            </a:xfrm>
            <a:prstGeom prst="rect">
              <a:avLst/>
            </a:prstGeom>
            <a:solidFill>
              <a:schemeClr val="accent1"/>
            </a:solidFill>
            <a:ln>
              <a:noFill/>
            </a:ln>
          </p:spPr>
          <p:txBody>
            <a:bodyPr wrap="none" lIns="92075" tIns="46038" rIns="92075" bIns="46038"/>
            <a:lstStyle>
              <a:lvl1pPr defTabSz="762000" eaLnBrk="0" hangingPunct="0">
                <a:spcBef>
                  <a:spcPct val="20000"/>
                </a:spcBef>
                <a:buChar char="•"/>
                <a:defRPr sz="3200">
                  <a:solidFill>
                    <a:schemeClr val="tx1"/>
                  </a:solidFill>
                  <a:latin typeface="Arial" panose="020B0604020202020204" pitchFamily="34" charset="0"/>
                </a:defRPr>
              </a:lvl1pPr>
              <a:lvl2pPr marL="742950" indent="-285750" defTabSz="762000" eaLnBrk="0" hangingPunct="0">
                <a:spcBef>
                  <a:spcPct val="20000"/>
                </a:spcBef>
                <a:buChar char="–"/>
                <a:defRPr sz="28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2000">
                  <a:solidFill>
                    <a:schemeClr val="tx1"/>
                  </a:solidFill>
                  <a:latin typeface="Arial" panose="020B0604020202020204" pitchFamily="34" charset="0"/>
                </a:defRPr>
              </a:lvl4pPr>
              <a:lvl5pPr marL="2057400" indent="-228600" defTabSz="762000" eaLnBrk="0" hangingPunct="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lnSpc>
                  <a:spcPct val="90000"/>
                </a:lnSpc>
                <a:spcBef>
                  <a:spcPct val="0"/>
                </a:spcBef>
                <a:spcAft>
                  <a:spcPct val="0"/>
                </a:spcAft>
                <a:buFont typeface="Wingdings 3" panose="05040102010807070707" pitchFamily="18" charset="2"/>
                <a:buChar char="Ü"/>
                <a:defRPr/>
              </a:pPr>
              <a:r>
                <a:rPr lang="cs-CZ" altLang="cs-CZ" sz="1800" dirty="0">
                  <a:solidFill>
                    <a:srgbClr val="000000"/>
                  </a:solidFill>
                  <a:latin typeface="Arial"/>
                  <a:cs typeface="Arial" pitchFamily="34" charset="0"/>
                </a:rPr>
                <a:t>   glykémie</a:t>
              </a:r>
            </a:p>
            <a:p>
              <a:pPr eaLnBrk="1" fontAlgn="base" hangingPunct="1">
                <a:lnSpc>
                  <a:spcPct val="90000"/>
                </a:lnSpc>
                <a:spcBef>
                  <a:spcPct val="0"/>
                </a:spcBef>
                <a:spcAft>
                  <a:spcPct val="0"/>
                </a:spcAft>
                <a:buFont typeface="Wingdings 3" panose="05040102010807070707" pitchFamily="18" charset="2"/>
                <a:buChar char="Ü"/>
                <a:defRPr/>
              </a:pPr>
              <a:r>
                <a:rPr lang="es-ES" altLang="cs-CZ" sz="1800" dirty="0">
                  <a:solidFill>
                    <a:srgbClr val="000000"/>
                  </a:solidFill>
                  <a:latin typeface="Arial"/>
                  <a:cs typeface="Arial" pitchFamily="34" charset="0"/>
                </a:rPr>
                <a:t> </a:t>
              </a:r>
              <a:r>
                <a:rPr lang="cs-CZ" altLang="cs-CZ" sz="1800" dirty="0">
                  <a:solidFill>
                    <a:srgbClr val="000000"/>
                  </a:solidFill>
                  <a:latin typeface="Arial"/>
                  <a:cs typeface="Arial" pitchFamily="34" charset="0"/>
                </a:rPr>
                <a:t>  </a:t>
              </a:r>
              <a:r>
                <a:rPr lang="es-ES" altLang="cs-CZ" sz="1800" dirty="0">
                  <a:solidFill>
                    <a:srgbClr val="000000"/>
                  </a:solidFill>
                  <a:latin typeface="Arial"/>
                  <a:cs typeface="Arial" pitchFamily="34" charset="0"/>
                </a:rPr>
                <a:t>HbA1c</a:t>
              </a:r>
            </a:p>
          </p:txBody>
        </p:sp>
        <p:sp>
          <p:nvSpPr>
            <p:cNvPr id="54" name="Rectangle 12"/>
            <p:cNvSpPr>
              <a:spLocks noChangeArrowheads="1"/>
            </p:cNvSpPr>
            <p:nvPr/>
          </p:nvSpPr>
          <p:spPr bwMode="blackWhite">
            <a:xfrm>
              <a:off x="2285" y="2448"/>
              <a:ext cx="1153" cy="355"/>
            </a:xfrm>
            <a:prstGeom prst="rect">
              <a:avLst/>
            </a:prstGeom>
            <a:solidFill>
              <a:schemeClr val="accent1"/>
            </a:solidFill>
            <a:ln>
              <a:noFill/>
            </a:ln>
          </p:spPr>
          <p:txBody>
            <a:bodyPr wrap="none" lIns="92075" tIns="46038" rIns="92075" bIns="46038">
              <a:spAutoFit/>
            </a:bodyPr>
            <a:lstStyle>
              <a:lvl1pPr defTabSz="762000" eaLnBrk="0" hangingPunct="0">
                <a:spcBef>
                  <a:spcPct val="20000"/>
                </a:spcBef>
                <a:buChar char="•"/>
                <a:defRPr sz="3200">
                  <a:solidFill>
                    <a:schemeClr val="tx1"/>
                  </a:solidFill>
                  <a:latin typeface="Arial" panose="020B0604020202020204" pitchFamily="34" charset="0"/>
                </a:defRPr>
              </a:lvl1pPr>
              <a:lvl2pPr marL="742950" indent="-285750" defTabSz="762000" eaLnBrk="0" hangingPunct="0">
                <a:spcBef>
                  <a:spcPct val="20000"/>
                </a:spcBef>
                <a:buChar char="–"/>
                <a:defRPr sz="28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2000">
                  <a:solidFill>
                    <a:schemeClr val="tx1"/>
                  </a:solidFill>
                  <a:latin typeface="Arial" panose="020B0604020202020204" pitchFamily="34" charset="0"/>
                </a:defRPr>
              </a:lvl4pPr>
              <a:lvl5pPr marL="2057400" indent="-228600" defTabSz="762000" eaLnBrk="0" hangingPunct="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lnSpc>
                  <a:spcPct val="90000"/>
                </a:lnSpc>
                <a:spcBef>
                  <a:spcPct val="0"/>
                </a:spcBef>
                <a:spcAft>
                  <a:spcPct val="0"/>
                </a:spcAft>
                <a:buNone/>
                <a:defRPr/>
              </a:pPr>
              <a:r>
                <a:rPr lang="en-US" altLang="cs-CZ" sz="1800" dirty="0">
                  <a:solidFill>
                    <a:srgbClr val="000000"/>
                  </a:solidFill>
                  <a:latin typeface="Arial"/>
                  <a:cs typeface="Arial" pitchFamily="34" charset="0"/>
                  <a:sym typeface="Wingdings 3" panose="05040102010807070707" pitchFamily="18" charset="2"/>
                </a:rPr>
                <a:t></a:t>
              </a:r>
              <a:r>
                <a:rPr lang="es-ES" altLang="cs-CZ" sz="1800" dirty="0">
                  <a:solidFill>
                    <a:srgbClr val="000000"/>
                  </a:solidFill>
                  <a:latin typeface="Arial"/>
                  <a:cs typeface="Arial" pitchFamily="34" charset="0"/>
                </a:rPr>
                <a:t> Systolic</a:t>
              </a:r>
              <a:r>
                <a:rPr lang="cs-CZ" altLang="cs-CZ" sz="1800" dirty="0" err="1">
                  <a:solidFill>
                    <a:srgbClr val="000000"/>
                  </a:solidFill>
                  <a:latin typeface="Arial"/>
                  <a:cs typeface="Arial" pitchFamily="34" charset="0"/>
                </a:rPr>
                <a:t>ký</a:t>
              </a:r>
              <a:r>
                <a:rPr lang="cs-CZ" altLang="cs-CZ" sz="1800" dirty="0">
                  <a:solidFill>
                    <a:srgbClr val="000000"/>
                  </a:solidFill>
                  <a:latin typeface="Arial"/>
                  <a:cs typeface="Arial" pitchFamily="34" charset="0"/>
                </a:rPr>
                <a:t> TK</a:t>
              </a:r>
              <a:endParaRPr lang="es-ES" altLang="cs-CZ" sz="1800" dirty="0">
                <a:solidFill>
                  <a:srgbClr val="000000"/>
                </a:solidFill>
                <a:latin typeface="Arial"/>
                <a:cs typeface="Arial" pitchFamily="34" charset="0"/>
              </a:endParaRPr>
            </a:p>
            <a:p>
              <a:pPr eaLnBrk="1" fontAlgn="base" hangingPunct="1">
                <a:lnSpc>
                  <a:spcPct val="90000"/>
                </a:lnSpc>
                <a:spcBef>
                  <a:spcPct val="0"/>
                </a:spcBef>
                <a:spcAft>
                  <a:spcPct val="0"/>
                </a:spcAft>
                <a:buNone/>
                <a:defRPr/>
              </a:pPr>
              <a:r>
                <a:rPr lang="en-US" altLang="cs-CZ" sz="1800" dirty="0">
                  <a:solidFill>
                    <a:srgbClr val="000000"/>
                  </a:solidFill>
                  <a:latin typeface="Arial"/>
                  <a:cs typeface="Arial" pitchFamily="34" charset="0"/>
                  <a:sym typeface="Wingdings 3" panose="05040102010807070707" pitchFamily="18" charset="2"/>
                </a:rPr>
                <a:t></a:t>
              </a:r>
              <a:r>
                <a:rPr lang="es-ES" altLang="cs-CZ" sz="1800" dirty="0">
                  <a:solidFill>
                    <a:srgbClr val="000000"/>
                  </a:solidFill>
                  <a:latin typeface="Arial"/>
                  <a:cs typeface="Arial" pitchFamily="34" charset="0"/>
                </a:rPr>
                <a:t> Diastolic</a:t>
              </a:r>
              <a:r>
                <a:rPr lang="cs-CZ" altLang="cs-CZ" sz="1800" dirty="0" err="1">
                  <a:solidFill>
                    <a:srgbClr val="000000"/>
                  </a:solidFill>
                  <a:latin typeface="Arial"/>
                  <a:cs typeface="Arial" pitchFamily="34" charset="0"/>
                </a:rPr>
                <a:t>ký</a:t>
              </a:r>
              <a:r>
                <a:rPr lang="es-ES" altLang="cs-CZ" sz="1800" dirty="0">
                  <a:solidFill>
                    <a:srgbClr val="000000"/>
                  </a:solidFill>
                  <a:latin typeface="Arial"/>
                  <a:cs typeface="Arial" pitchFamily="34" charset="0"/>
                </a:rPr>
                <a:t> </a:t>
              </a:r>
              <a:r>
                <a:rPr lang="cs-CZ" altLang="cs-CZ" sz="1800" dirty="0">
                  <a:solidFill>
                    <a:srgbClr val="000000"/>
                  </a:solidFill>
                  <a:latin typeface="Arial"/>
                  <a:cs typeface="Arial" pitchFamily="34" charset="0"/>
                </a:rPr>
                <a:t>TK</a:t>
              </a:r>
              <a:endParaRPr lang="es-ES" altLang="cs-CZ" sz="1800" dirty="0">
                <a:solidFill>
                  <a:srgbClr val="000000"/>
                </a:solidFill>
                <a:latin typeface="Arial"/>
                <a:cs typeface="Arial" pitchFamily="34" charset="0"/>
              </a:endParaRPr>
            </a:p>
          </p:txBody>
        </p:sp>
        <p:sp>
          <p:nvSpPr>
            <p:cNvPr id="55" name="Rectangle 13"/>
            <p:cNvSpPr>
              <a:spLocks noChangeArrowheads="1"/>
            </p:cNvSpPr>
            <p:nvPr/>
          </p:nvSpPr>
          <p:spPr bwMode="blackWhite">
            <a:xfrm>
              <a:off x="4078" y="2357"/>
              <a:ext cx="1314" cy="505"/>
            </a:xfrm>
            <a:prstGeom prst="rect">
              <a:avLst/>
            </a:prstGeom>
            <a:solidFill>
              <a:schemeClr val="accent1"/>
            </a:solidFill>
            <a:ln>
              <a:noFill/>
            </a:ln>
          </p:spPr>
          <p:txBody>
            <a:bodyPr wrap="none" lIns="92075" tIns="46038" rIns="92075" bIns="46038">
              <a:spAutoFit/>
            </a:bodyPr>
            <a:lstStyle>
              <a:lvl1pPr defTabSz="762000" eaLnBrk="0" hangingPunct="0">
                <a:spcBef>
                  <a:spcPct val="20000"/>
                </a:spcBef>
                <a:buChar char="•"/>
                <a:defRPr sz="3200">
                  <a:solidFill>
                    <a:schemeClr val="tx1"/>
                  </a:solidFill>
                  <a:latin typeface="Arial" panose="020B0604020202020204" pitchFamily="34" charset="0"/>
                </a:defRPr>
              </a:lvl1pPr>
              <a:lvl2pPr marL="742950" indent="-285750" defTabSz="762000" eaLnBrk="0" hangingPunct="0">
                <a:spcBef>
                  <a:spcPct val="20000"/>
                </a:spcBef>
                <a:buChar char="–"/>
                <a:defRPr sz="28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2000">
                  <a:solidFill>
                    <a:schemeClr val="tx1"/>
                  </a:solidFill>
                  <a:latin typeface="Arial" panose="020B0604020202020204" pitchFamily="34" charset="0"/>
                </a:defRPr>
              </a:lvl4pPr>
              <a:lvl5pPr marL="2057400" indent="-228600" defTabSz="762000" eaLnBrk="0" hangingPunct="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fontAlgn="base" hangingPunct="1">
                <a:lnSpc>
                  <a:spcPct val="90000"/>
                </a:lnSpc>
                <a:spcBef>
                  <a:spcPct val="0"/>
                </a:spcBef>
                <a:spcAft>
                  <a:spcPct val="0"/>
                </a:spcAft>
                <a:buFont typeface="Wingdings 3" pitchFamily="18" charset="2"/>
                <a:buChar char="Ü"/>
                <a:defRPr/>
              </a:pPr>
              <a:r>
                <a:rPr lang="cs-CZ" altLang="cs-CZ" sz="1800" dirty="0" err="1">
                  <a:solidFill>
                    <a:srgbClr val="000000"/>
                  </a:solidFill>
                  <a:latin typeface="Arial"/>
                  <a:cs typeface="Arial" pitchFamily="34" charset="0"/>
                </a:rPr>
                <a:t>Celk</a:t>
              </a:r>
              <a:r>
                <a:rPr lang="cs-CZ" altLang="cs-CZ" sz="1800" dirty="0">
                  <a:solidFill>
                    <a:srgbClr val="000000"/>
                  </a:solidFill>
                  <a:latin typeface="Arial"/>
                  <a:cs typeface="Arial" pitchFamily="34" charset="0"/>
                </a:rPr>
                <a:t>.</a:t>
              </a:r>
              <a:r>
                <a:rPr lang="es-ES" altLang="cs-CZ" sz="1800" dirty="0">
                  <a:solidFill>
                    <a:srgbClr val="000000"/>
                  </a:solidFill>
                  <a:latin typeface="Arial"/>
                  <a:cs typeface="Arial" pitchFamily="34" charset="0"/>
                </a:rPr>
                <a:t> </a:t>
              </a:r>
              <a:r>
                <a:rPr lang="cs-CZ" altLang="cs-CZ" sz="1800" dirty="0">
                  <a:solidFill>
                    <a:srgbClr val="000000"/>
                  </a:solidFill>
                  <a:latin typeface="Arial"/>
                  <a:cs typeface="Arial" pitchFamily="34" charset="0"/>
                </a:rPr>
                <a:t>c</a:t>
              </a:r>
              <a:r>
                <a:rPr lang="es-ES" altLang="cs-CZ" sz="1800" dirty="0" err="1">
                  <a:solidFill>
                    <a:srgbClr val="000000"/>
                  </a:solidFill>
                  <a:latin typeface="Arial"/>
                  <a:cs typeface="Arial" pitchFamily="34" charset="0"/>
                </a:rPr>
                <a:t>holesterol</a:t>
              </a:r>
              <a:endParaRPr lang="cs-CZ" altLang="cs-CZ" sz="1800" dirty="0">
                <a:solidFill>
                  <a:srgbClr val="000000"/>
                </a:solidFill>
                <a:latin typeface="Arial"/>
                <a:cs typeface="Arial" pitchFamily="34" charset="0"/>
              </a:endParaRPr>
            </a:p>
            <a:p>
              <a:pPr eaLnBrk="1" fontAlgn="base" hangingPunct="1">
                <a:lnSpc>
                  <a:spcPct val="90000"/>
                </a:lnSpc>
                <a:spcBef>
                  <a:spcPct val="0"/>
                </a:spcBef>
                <a:spcAft>
                  <a:spcPct val="0"/>
                </a:spcAft>
                <a:buNone/>
                <a:defRPr/>
              </a:pPr>
              <a:r>
                <a:rPr lang="en-US" altLang="cs-CZ" sz="1800" dirty="0">
                  <a:solidFill>
                    <a:srgbClr val="000000"/>
                  </a:solidFill>
                  <a:latin typeface="Arial"/>
                  <a:cs typeface="Arial" pitchFamily="34" charset="0"/>
                  <a:sym typeface="Wingdings 3" panose="05040102010807070707" pitchFamily="18" charset="2"/>
                </a:rPr>
                <a:t></a:t>
              </a:r>
              <a:r>
                <a:rPr lang="es-ES" altLang="cs-CZ" sz="1800" dirty="0">
                  <a:solidFill>
                    <a:srgbClr val="000000"/>
                  </a:solidFill>
                  <a:latin typeface="Arial"/>
                  <a:cs typeface="Arial" pitchFamily="34" charset="0"/>
                </a:rPr>
                <a:t> LDL </a:t>
              </a:r>
              <a:r>
                <a:rPr lang="cs-CZ" altLang="cs-CZ" sz="1800" dirty="0">
                  <a:solidFill>
                    <a:srgbClr val="000000"/>
                  </a:solidFill>
                  <a:latin typeface="Arial"/>
                  <a:cs typeface="Arial" pitchFamily="34" charset="0"/>
                </a:rPr>
                <a:t>c</a:t>
              </a:r>
              <a:r>
                <a:rPr lang="es-ES" altLang="cs-CZ" sz="1800" dirty="0">
                  <a:solidFill>
                    <a:srgbClr val="000000"/>
                  </a:solidFill>
                  <a:latin typeface="Arial"/>
                  <a:cs typeface="Arial" pitchFamily="34" charset="0"/>
                </a:rPr>
                <a:t>holesterol</a:t>
              </a:r>
            </a:p>
            <a:p>
              <a:pPr eaLnBrk="1" fontAlgn="base" hangingPunct="1">
                <a:lnSpc>
                  <a:spcPct val="90000"/>
                </a:lnSpc>
                <a:spcBef>
                  <a:spcPct val="0"/>
                </a:spcBef>
                <a:spcAft>
                  <a:spcPct val="0"/>
                </a:spcAft>
                <a:buNone/>
                <a:defRPr/>
              </a:pPr>
              <a:r>
                <a:rPr lang="en-US" altLang="cs-CZ" sz="1800" dirty="0">
                  <a:solidFill>
                    <a:srgbClr val="000000"/>
                  </a:solidFill>
                  <a:latin typeface="Arial"/>
                  <a:cs typeface="Arial" pitchFamily="34" charset="0"/>
                  <a:sym typeface="Wingdings 3" panose="05040102010807070707" pitchFamily="18" charset="2"/>
                </a:rPr>
                <a:t></a:t>
              </a:r>
              <a:r>
                <a:rPr lang="es-ES" altLang="cs-CZ" sz="1800" dirty="0">
                  <a:solidFill>
                    <a:srgbClr val="000000"/>
                  </a:solidFill>
                  <a:latin typeface="Arial"/>
                  <a:cs typeface="Arial" pitchFamily="34" charset="0"/>
                </a:rPr>
                <a:t> HDL </a:t>
              </a:r>
              <a:r>
                <a:rPr lang="cs-CZ" altLang="cs-CZ" sz="1800" dirty="0">
                  <a:solidFill>
                    <a:srgbClr val="000000"/>
                  </a:solidFill>
                  <a:latin typeface="Arial"/>
                  <a:cs typeface="Arial" pitchFamily="34" charset="0"/>
                </a:rPr>
                <a:t>c</a:t>
              </a:r>
              <a:r>
                <a:rPr lang="es-ES" altLang="cs-CZ" sz="1800" dirty="0">
                  <a:solidFill>
                    <a:srgbClr val="000000"/>
                  </a:solidFill>
                  <a:latin typeface="Arial"/>
                  <a:cs typeface="Arial" pitchFamily="34" charset="0"/>
                </a:rPr>
                <a:t>holesterol</a:t>
              </a:r>
            </a:p>
          </p:txBody>
        </p:sp>
        <p:sp>
          <p:nvSpPr>
            <p:cNvPr id="56" name="AutoShape 14"/>
            <p:cNvSpPr>
              <a:spLocks noChangeArrowheads="1"/>
            </p:cNvSpPr>
            <p:nvPr/>
          </p:nvSpPr>
          <p:spPr bwMode="blackWhite">
            <a:xfrm>
              <a:off x="1663" y="3296"/>
              <a:ext cx="2627" cy="748"/>
            </a:xfrm>
            <a:prstGeom prst="roundRect">
              <a:avLst>
                <a:gd name="adj" fmla="val 16667"/>
              </a:avLst>
            </a:prstGeom>
            <a:solidFill>
              <a:schemeClr val="accent1"/>
            </a:solidFill>
            <a:ln w="28575">
              <a:solidFill>
                <a:schemeClr val="folHlink"/>
              </a:solidFill>
              <a:round/>
              <a:headEnd/>
              <a:tailEnd/>
            </a:ln>
          </p:spPr>
          <p:txBody>
            <a:bodyPr anchor="ctr"/>
            <a:lstStyle>
              <a:lvl1pPr defTabSz="762000" eaLnBrk="0" hangingPunct="0">
                <a:spcBef>
                  <a:spcPct val="20000"/>
                </a:spcBef>
                <a:buChar char="•"/>
                <a:defRPr sz="3200">
                  <a:solidFill>
                    <a:schemeClr val="tx1"/>
                  </a:solidFill>
                  <a:latin typeface="Arial" panose="020B0604020202020204" pitchFamily="34" charset="0"/>
                </a:defRPr>
              </a:lvl1pPr>
              <a:lvl2pPr marL="742950" indent="-285750" defTabSz="762000" eaLnBrk="0" hangingPunct="0">
                <a:spcBef>
                  <a:spcPct val="20000"/>
                </a:spcBef>
                <a:buChar char="–"/>
                <a:defRPr sz="28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2000">
                  <a:solidFill>
                    <a:schemeClr val="tx1"/>
                  </a:solidFill>
                  <a:latin typeface="Arial" panose="020B0604020202020204" pitchFamily="34" charset="0"/>
                </a:defRPr>
              </a:lvl4pPr>
              <a:lvl5pPr marL="2057400" indent="-228600" defTabSz="762000" eaLnBrk="0" hangingPunct="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cs-CZ" altLang="cs-CZ" sz="1800" dirty="0">
                  <a:solidFill>
                    <a:srgbClr val="000000"/>
                  </a:solidFill>
                  <a:latin typeface="Arial"/>
                  <a:cs typeface="Arial" pitchFamily="34" charset="0"/>
                </a:rPr>
                <a:t>Dlouhodobá redukce hmotnosti</a:t>
              </a:r>
              <a:r>
                <a:rPr lang="en-US" altLang="cs-CZ" sz="1800" dirty="0">
                  <a:solidFill>
                    <a:srgbClr val="000000"/>
                  </a:solidFill>
                  <a:latin typeface="Arial"/>
                  <a:cs typeface="Arial" pitchFamily="34" charset="0"/>
                </a:rPr>
                <a:t> </a:t>
              </a:r>
              <a:endParaRPr lang="cs-CZ" altLang="cs-CZ" sz="1800" dirty="0">
                <a:solidFill>
                  <a:srgbClr val="000000"/>
                </a:solidFill>
                <a:latin typeface="Arial"/>
                <a:cs typeface="Arial" pitchFamily="34" charset="0"/>
              </a:endParaRPr>
            </a:p>
            <a:p>
              <a:pPr algn="ctr" fontAlgn="base">
                <a:spcBef>
                  <a:spcPct val="0"/>
                </a:spcBef>
                <a:spcAft>
                  <a:spcPct val="0"/>
                </a:spcAft>
                <a:buNone/>
                <a:defRPr/>
              </a:pPr>
              <a:r>
                <a:rPr lang="cs-CZ" altLang="cs-CZ" sz="1800" dirty="0">
                  <a:solidFill>
                    <a:srgbClr val="000000"/>
                  </a:solidFill>
                  <a:latin typeface="Arial"/>
                  <a:cs typeface="Arial" pitchFamily="34" charset="0"/>
                </a:rPr>
                <a:t>5% ovlivnění životního stylu</a:t>
              </a:r>
            </a:p>
            <a:p>
              <a:pPr algn="ctr" fontAlgn="base">
                <a:spcBef>
                  <a:spcPct val="0"/>
                </a:spcBef>
                <a:spcAft>
                  <a:spcPct val="0"/>
                </a:spcAft>
                <a:buNone/>
                <a:defRPr/>
              </a:pPr>
              <a:r>
                <a:rPr lang="en-US" altLang="cs-CZ" sz="1800" dirty="0">
                  <a:solidFill>
                    <a:srgbClr val="000000"/>
                  </a:solidFill>
                  <a:latin typeface="Arial"/>
                  <a:cs typeface="Arial" pitchFamily="34" charset="0"/>
                </a:rPr>
                <a:t>5-10</a:t>
              </a:r>
              <a:r>
                <a:rPr lang="cs-CZ" altLang="cs-CZ" sz="1800" dirty="0">
                  <a:solidFill>
                    <a:srgbClr val="000000"/>
                  </a:solidFill>
                  <a:latin typeface="Arial"/>
                  <a:cs typeface="Arial" pitchFamily="34" charset="0"/>
                </a:rPr>
                <a:t> </a:t>
              </a:r>
              <a:r>
                <a:rPr lang="en-US" altLang="cs-CZ" sz="1800" dirty="0">
                  <a:solidFill>
                    <a:srgbClr val="000000"/>
                  </a:solidFill>
                  <a:latin typeface="Arial"/>
                  <a:cs typeface="Arial" pitchFamily="34" charset="0"/>
                </a:rPr>
                <a:t>% </a:t>
              </a:r>
              <a:r>
                <a:rPr lang="cs-CZ" altLang="cs-CZ" sz="1800" dirty="0" err="1">
                  <a:solidFill>
                    <a:srgbClr val="000000"/>
                  </a:solidFill>
                  <a:latin typeface="Arial"/>
                  <a:cs typeface="Arial" pitchFamily="34" charset="0"/>
                </a:rPr>
                <a:t>antiobezitika</a:t>
              </a:r>
              <a:endParaRPr lang="cs-CZ" altLang="cs-CZ" sz="1800" dirty="0">
                <a:solidFill>
                  <a:srgbClr val="000000"/>
                </a:solidFill>
                <a:latin typeface="Arial"/>
                <a:cs typeface="Arial" pitchFamily="34" charset="0"/>
              </a:endParaRPr>
            </a:p>
            <a:p>
              <a:pPr algn="ctr" fontAlgn="base">
                <a:spcBef>
                  <a:spcPct val="0"/>
                </a:spcBef>
                <a:spcAft>
                  <a:spcPct val="0"/>
                </a:spcAft>
                <a:buNone/>
                <a:defRPr/>
              </a:pPr>
              <a:r>
                <a:rPr lang="cs-CZ" altLang="cs-CZ" sz="1800" dirty="0">
                  <a:solidFill>
                    <a:srgbClr val="000000"/>
                  </a:solidFill>
                  <a:latin typeface="Arial"/>
                  <a:cs typeface="Arial" pitchFamily="34" charset="0"/>
                </a:rPr>
                <a:t>15-35% </a:t>
              </a:r>
              <a:r>
                <a:rPr lang="cs-CZ" altLang="cs-CZ" sz="1800" dirty="0" err="1">
                  <a:solidFill>
                    <a:srgbClr val="000000"/>
                  </a:solidFill>
                  <a:latin typeface="Arial"/>
                  <a:cs typeface="Arial" pitchFamily="34" charset="0"/>
                </a:rPr>
                <a:t>bariatrická</a:t>
              </a:r>
              <a:r>
                <a:rPr lang="cs-CZ" altLang="cs-CZ" sz="1800" dirty="0">
                  <a:solidFill>
                    <a:srgbClr val="000000"/>
                  </a:solidFill>
                  <a:latin typeface="Arial"/>
                  <a:cs typeface="Arial" pitchFamily="34" charset="0"/>
                </a:rPr>
                <a:t> chirurgie</a:t>
              </a:r>
              <a:r>
                <a:rPr lang="en-US" altLang="cs-CZ" sz="1800" dirty="0">
                  <a:solidFill>
                    <a:srgbClr val="000000"/>
                  </a:solidFill>
                  <a:latin typeface="Arial"/>
                  <a:cs typeface="Arial" pitchFamily="34" charset="0"/>
                </a:rPr>
                <a:t>  </a:t>
              </a:r>
            </a:p>
          </p:txBody>
        </p:sp>
        <p:cxnSp>
          <p:nvCxnSpPr>
            <p:cNvPr id="26639" name="AutoShape 15"/>
            <p:cNvCxnSpPr>
              <a:cxnSpLocks noChangeShapeType="1"/>
              <a:stCxn id="56" idx="1"/>
              <a:endCxn id="47" idx="2"/>
            </p:cNvCxnSpPr>
            <p:nvPr/>
          </p:nvCxnSpPr>
          <p:spPr bwMode="blackWhite">
            <a:xfrm rot="10800000">
              <a:off x="1188" y="2856"/>
              <a:ext cx="475" cy="814"/>
            </a:xfrm>
            <a:prstGeom prst="bentConnector2">
              <a:avLst/>
            </a:prstGeom>
            <a:noFill/>
            <a:ln w="38100">
              <a:solidFill>
                <a:schemeClr val="folHlink"/>
              </a:solidFill>
              <a:miter lim="800000"/>
              <a:headEnd/>
              <a:tailEnd type="stealth" w="lg" len="lg"/>
            </a:ln>
            <a:extLst>
              <a:ext uri="{909E8E84-426E-40DD-AFC4-6F175D3DCCD1}">
                <a14:hiddenFill xmlns:a14="http://schemas.microsoft.com/office/drawing/2010/main">
                  <a:noFill/>
                </a14:hiddenFill>
              </a:ext>
            </a:extLst>
          </p:spPr>
        </p:cxnSp>
        <p:cxnSp>
          <p:nvCxnSpPr>
            <p:cNvPr id="26640" name="AutoShape 16"/>
            <p:cNvCxnSpPr>
              <a:cxnSpLocks noChangeShapeType="1"/>
            </p:cNvCxnSpPr>
            <p:nvPr/>
          </p:nvCxnSpPr>
          <p:spPr bwMode="blackWhite">
            <a:xfrm flipV="1">
              <a:off x="3001" y="2862"/>
              <a:ext cx="0" cy="409"/>
            </a:xfrm>
            <a:prstGeom prst="straightConnector1">
              <a:avLst/>
            </a:prstGeom>
            <a:noFill/>
            <a:ln w="38100">
              <a:solidFill>
                <a:schemeClr val="folHlink"/>
              </a:solidFill>
              <a:round/>
              <a:headEnd/>
              <a:tailEnd type="stealth" w="lg" len="lg"/>
            </a:ln>
            <a:extLst>
              <a:ext uri="{909E8E84-426E-40DD-AFC4-6F175D3DCCD1}">
                <a14:hiddenFill xmlns:a14="http://schemas.microsoft.com/office/drawing/2010/main">
                  <a:noFill/>
                </a14:hiddenFill>
              </a:ext>
            </a:extLst>
          </p:spPr>
        </p:cxnSp>
        <p:cxnSp>
          <p:nvCxnSpPr>
            <p:cNvPr id="26641" name="AutoShape 17"/>
            <p:cNvCxnSpPr>
              <a:cxnSpLocks noChangeShapeType="1"/>
              <a:stCxn id="56" idx="3"/>
              <a:endCxn id="45" idx="2"/>
            </p:cNvCxnSpPr>
            <p:nvPr/>
          </p:nvCxnSpPr>
          <p:spPr bwMode="blackWhite">
            <a:xfrm flipV="1">
              <a:off x="4290" y="2861"/>
              <a:ext cx="482" cy="809"/>
            </a:xfrm>
            <a:prstGeom prst="bentConnector2">
              <a:avLst/>
            </a:prstGeom>
            <a:noFill/>
            <a:ln w="38100">
              <a:solidFill>
                <a:schemeClr val="folHlink"/>
              </a:solidFill>
              <a:miter lim="800000"/>
              <a:headEnd/>
              <a:tailEnd type="stealth" w="lg" len="lg"/>
            </a:ln>
            <a:extLst>
              <a:ext uri="{909E8E84-426E-40DD-AFC4-6F175D3DCCD1}">
                <a14:hiddenFill xmlns:a14="http://schemas.microsoft.com/office/drawing/2010/main">
                  <a:noFill/>
                </a14:hiddenFill>
              </a:ext>
            </a:extLst>
          </p:spPr>
        </p:cxnSp>
        <p:cxnSp>
          <p:nvCxnSpPr>
            <p:cNvPr id="26642" name="AutoShape 15"/>
            <p:cNvCxnSpPr>
              <a:cxnSpLocks noChangeShapeType="1"/>
            </p:cNvCxnSpPr>
            <p:nvPr/>
          </p:nvCxnSpPr>
          <p:spPr bwMode="blackWhite">
            <a:xfrm rot="10800000" flipV="1">
              <a:off x="1188" y="1442"/>
              <a:ext cx="923" cy="612"/>
            </a:xfrm>
            <a:prstGeom prst="bentConnector3">
              <a:avLst>
                <a:gd name="adj1" fmla="val 100366"/>
              </a:avLst>
            </a:prstGeom>
            <a:noFill/>
            <a:ln w="38100">
              <a:solidFill>
                <a:schemeClr val="folHlink"/>
              </a:solidFill>
              <a:miter lim="800000"/>
              <a:headEnd/>
              <a:tailEnd type="stealth" w="lg" len="lg"/>
            </a:ln>
            <a:extLst>
              <a:ext uri="{909E8E84-426E-40DD-AFC4-6F175D3DCCD1}">
                <a14:hiddenFill xmlns:a14="http://schemas.microsoft.com/office/drawing/2010/main">
                  <a:noFill/>
                </a14:hiddenFill>
              </a:ext>
            </a:extLst>
          </p:spPr>
        </p:cxnSp>
        <p:cxnSp>
          <p:nvCxnSpPr>
            <p:cNvPr id="26643" name="AutoShape 17"/>
            <p:cNvCxnSpPr>
              <a:cxnSpLocks noChangeShapeType="1"/>
            </p:cNvCxnSpPr>
            <p:nvPr/>
          </p:nvCxnSpPr>
          <p:spPr bwMode="blackWhite">
            <a:xfrm>
              <a:off x="3868" y="1455"/>
              <a:ext cx="868" cy="525"/>
            </a:xfrm>
            <a:prstGeom prst="bentConnector3">
              <a:avLst>
                <a:gd name="adj1" fmla="val 99588"/>
              </a:avLst>
            </a:prstGeom>
            <a:noFill/>
            <a:ln w="38100">
              <a:solidFill>
                <a:schemeClr val="folHlink"/>
              </a:solidFill>
              <a:miter lim="800000"/>
              <a:headEnd/>
              <a:tailEnd type="stealth" w="lg" len="lg"/>
            </a:ln>
            <a:extLst>
              <a:ext uri="{909E8E84-426E-40DD-AFC4-6F175D3DCCD1}">
                <a14:hiddenFill xmlns:a14="http://schemas.microsoft.com/office/drawing/2010/main">
                  <a:noFill/>
                </a14:hiddenFill>
              </a:ext>
            </a:extLst>
          </p:spPr>
        </p:cxnSp>
      </p:grpSp>
      <p:cxnSp>
        <p:nvCxnSpPr>
          <p:cNvPr id="26634" name="Přímá spojnice se šipkou 2"/>
          <p:cNvCxnSpPr>
            <a:cxnSpLocks noChangeShapeType="1"/>
            <a:stCxn id="49" idx="2"/>
          </p:cNvCxnSpPr>
          <p:nvPr/>
        </p:nvCxnSpPr>
        <p:spPr bwMode="auto">
          <a:xfrm>
            <a:off x="5986463" y="2416175"/>
            <a:ext cx="0" cy="533400"/>
          </a:xfrm>
          <a:prstGeom prst="straightConnector1">
            <a:avLst/>
          </a:prstGeom>
          <a:noFill/>
          <a:ln w="38100">
            <a:solidFill>
              <a:schemeClr val="folHlink"/>
            </a:solidFill>
            <a:round/>
            <a:headEnd/>
            <a:tailEnd type="stealth" w="lg" len="lg"/>
          </a:ln>
          <a:extLst>
            <a:ext uri="{909E8E84-426E-40DD-AFC4-6F175D3DCCD1}">
              <a14:hiddenFill xmlns:a14="http://schemas.microsoft.com/office/drawing/2010/main">
                <a:noFill/>
              </a14:hiddenFill>
            </a:ext>
          </a:extLst>
        </p:spPr>
      </p:cxnSp>
      <p:sp>
        <p:nvSpPr>
          <p:cNvPr id="2" name="Obdélník: se zakulacenými rohy 1">
            <a:extLst>
              <a:ext uri="{FF2B5EF4-FFF2-40B4-BE49-F238E27FC236}">
                <a16:creationId xmlns:a16="http://schemas.microsoft.com/office/drawing/2014/main" id="{84EA73F0-F525-4684-A27A-68488A4F763F}"/>
              </a:ext>
            </a:extLst>
          </p:cNvPr>
          <p:cNvSpPr/>
          <p:nvPr/>
        </p:nvSpPr>
        <p:spPr>
          <a:xfrm>
            <a:off x="3575720" y="4653136"/>
            <a:ext cx="4968549" cy="168153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21736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BB91C4-86D0-479F-9DF0-5C3EF12B749A}"/>
              </a:ext>
            </a:extLst>
          </p:cNvPr>
          <p:cNvSpPr>
            <a:spLocks noGrp="1"/>
          </p:cNvSpPr>
          <p:nvPr>
            <p:ph type="title"/>
          </p:nvPr>
        </p:nvSpPr>
        <p:spPr>
          <a:xfrm>
            <a:off x="542925" y="160331"/>
            <a:ext cx="10972800" cy="1143000"/>
          </a:xfrm>
        </p:spPr>
        <p:txBody>
          <a:bodyPr/>
          <a:lstStyle/>
          <a:p>
            <a:r>
              <a:rPr lang="cs-CZ" b="1" dirty="0"/>
              <a:t>Současnost farmakoterapie</a:t>
            </a:r>
          </a:p>
        </p:txBody>
      </p:sp>
      <p:sp>
        <p:nvSpPr>
          <p:cNvPr id="3" name="Zástupný obsah 2">
            <a:extLst>
              <a:ext uri="{FF2B5EF4-FFF2-40B4-BE49-F238E27FC236}">
                <a16:creationId xmlns:a16="http://schemas.microsoft.com/office/drawing/2014/main" id="{39613202-E932-4343-B506-2CA2CA33DCCD}"/>
              </a:ext>
            </a:extLst>
          </p:cNvPr>
          <p:cNvSpPr>
            <a:spLocks noGrp="1"/>
          </p:cNvSpPr>
          <p:nvPr>
            <p:ph idx="1"/>
          </p:nvPr>
        </p:nvSpPr>
        <p:spPr/>
        <p:txBody>
          <a:bodyPr/>
          <a:lstStyle/>
          <a:p>
            <a:r>
              <a:rPr lang="cs-CZ" dirty="0"/>
              <a:t>Inhibitory střevní lipázy – </a:t>
            </a:r>
            <a:r>
              <a:rPr lang="cs-CZ" dirty="0" err="1"/>
              <a:t>orlistat</a:t>
            </a:r>
            <a:r>
              <a:rPr lang="cs-CZ" dirty="0"/>
              <a:t> </a:t>
            </a:r>
            <a:r>
              <a:rPr lang="cs-CZ" dirty="0" err="1"/>
              <a:t>tbl</a:t>
            </a:r>
            <a:r>
              <a:rPr lang="cs-CZ" dirty="0"/>
              <a:t>. (</a:t>
            </a:r>
            <a:r>
              <a:rPr lang="cs-CZ" dirty="0" err="1"/>
              <a:t>Xenical</a:t>
            </a:r>
            <a:r>
              <a:rPr lang="cs-CZ" dirty="0"/>
              <a:t>)</a:t>
            </a:r>
          </a:p>
          <a:p>
            <a:endParaRPr lang="cs-CZ" dirty="0"/>
          </a:p>
          <a:p>
            <a:r>
              <a:rPr lang="cs-CZ" dirty="0"/>
              <a:t>Centrálně působící – </a:t>
            </a:r>
            <a:r>
              <a:rPr lang="cs-CZ" dirty="0" err="1"/>
              <a:t>naltrexon</a:t>
            </a:r>
            <a:r>
              <a:rPr lang="cs-CZ" dirty="0"/>
              <a:t>/</a:t>
            </a:r>
            <a:r>
              <a:rPr lang="cs-CZ" dirty="0" err="1"/>
              <a:t>buopropion</a:t>
            </a:r>
            <a:r>
              <a:rPr lang="cs-CZ" dirty="0"/>
              <a:t>  </a:t>
            </a:r>
            <a:r>
              <a:rPr lang="cs-CZ" dirty="0" err="1"/>
              <a:t>tbl</a:t>
            </a:r>
            <a:r>
              <a:rPr lang="cs-CZ" dirty="0"/>
              <a:t>. (</a:t>
            </a:r>
            <a:r>
              <a:rPr lang="cs-CZ" dirty="0" err="1"/>
              <a:t>Mysimba</a:t>
            </a:r>
            <a:r>
              <a:rPr lang="cs-CZ" dirty="0"/>
              <a:t>)</a:t>
            </a:r>
          </a:p>
          <a:p>
            <a:endParaRPr lang="cs-CZ" dirty="0"/>
          </a:p>
          <a:p>
            <a:r>
              <a:rPr lang="cs-CZ" dirty="0"/>
              <a:t>GLP-1 agonista – </a:t>
            </a:r>
            <a:r>
              <a:rPr lang="cs-CZ" dirty="0" err="1"/>
              <a:t>liraglutid</a:t>
            </a:r>
            <a:r>
              <a:rPr lang="cs-CZ" dirty="0"/>
              <a:t> (do dávky 3 mg/denně) </a:t>
            </a:r>
            <a:r>
              <a:rPr lang="cs-CZ" dirty="0" err="1"/>
              <a:t>s.c</a:t>
            </a:r>
            <a:r>
              <a:rPr lang="cs-CZ" dirty="0"/>
              <a:t>. injekce (</a:t>
            </a:r>
            <a:r>
              <a:rPr lang="cs-CZ" dirty="0" err="1"/>
              <a:t>Saxenda</a:t>
            </a:r>
            <a:r>
              <a:rPr lang="cs-CZ" dirty="0"/>
              <a:t>)</a:t>
            </a:r>
          </a:p>
        </p:txBody>
      </p:sp>
    </p:spTree>
    <p:extLst>
      <p:ext uri="{BB962C8B-B14F-4D97-AF65-F5344CB8AC3E}">
        <p14:creationId xmlns:p14="http://schemas.microsoft.com/office/powerpoint/2010/main" val="263507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1F94B-A6AC-49FB-A538-E4164B8C3F43}"/>
              </a:ext>
            </a:extLst>
          </p:cNvPr>
          <p:cNvSpPr>
            <a:spLocks noGrp="1"/>
          </p:cNvSpPr>
          <p:nvPr>
            <p:ph type="title"/>
          </p:nvPr>
        </p:nvSpPr>
        <p:spPr/>
        <p:txBody>
          <a:bodyPr/>
          <a:lstStyle/>
          <a:p>
            <a:r>
              <a:rPr lang="cs-CZ" sz="5400" b="1" dirty="0"/>
              <a:t>Obsah přednášky</a:t>
            </a:r>
          </a:p>
        </p:txBody>
      </p:sp>
      <p:sp>
        <p:nvSpPr>
          <p:cNvPr id="3" name="Zástupný obsah 2">
            <a:extLst>
              <a:ext uri="{FF2B5EF4-FFF2-40B4-BE49-F238E27FC236}">
                <a16:creationId xmlns:a16="http://schemas.microsoft.com/office/drawing/2014/main" id="{38120EB4-1F7E-40E4-84EE-7DA26A5097A2}"/>
              </a:ext>
            </a:extLst>
          </p:cNvPr>
          <p:cNvSpPr>
            <a:spLocks noGrp="1"/>
          </p:cNvSpPr>
          <p:nvPr>
            <p:ph idx="1"/>
          </p:nvPr>
        </p:nvSpPr>
        <p:spPr>
          <a:xfrm>
            <a:off x="723900" y="2257431"/>
            <a:ext cx="10972800" cy="4525963"/>
          </a:xfrm>
        </p:spPr>
        <p:txBody>
          <a:bodyPr/>
          <a:lstStyle/>
          <a:p>
            <a:r>
              <a:rPr lang="cs-CZ" sz="3600" dirty="0">
                <a:solidFill>
                  <a:schemeClr val="bg2">
                    <a:lumMod val="20000"/>
                    <a:lumOff val="80000"/>
                  </a:schemeClr>
                </a:solidFill>
              </a:rPr>
              <a:t>Současnost</a:t>
            </a:r>
          </a:p>
          <a:p>
            <a:r>
              <a:rPr lang="cs-CZ" sz="3600" dirty="0"/>
              <a:t>GLP-1 agonisté a GIP/GLP-1 agonisté</a:t>
            </a:r>
          </a:p>
          <a:p>
            <a:r>
              <a:rPr lang="cs-CZ" sz="3600" dirty="0" err="1">
                <a:solidFill>
                  <a:schemeClr val="bg2">
                    <a:lumMod val="20000"/>
                    <a:lumOff val="80000"/>
                  </a:schemeClr>
                </a:solidFill>
              </a:rPr>
              <a:t>Bariatrie</a:t>
            </a:r>
            <a:r>
              <a:rPr lang="cs-CZ" sz="3600" dirty="0">
                <a:solidFill>
                  <a:schemeClr val="bg2">
                    <a:lumMod val="20000"/>
                    <a:lumOff val="80000"/>
                  </a:schemeClr>
                </a:solidFill>
              </a:rPr>
              <a:t> a endoskopická </a:t>
            </a:r>
            <a:r>
              <a:rPr lang="cs-CZ" sz="3600" dirty="0" err="1">
                <a:solidFill>
                  <a:schemeClr val="bg2">
                    <a:lumMod val="20000"/>
                    <a:lumOff val="80000"/>
                  </a:schemeClr>
                </a:solidFill>
              </a:rPr>
              <a:t>bariatrie</a:t>
            </a:r>
            <a:endParaRPr lang="cs-CZ" sz="3600" dirty="0">
              <a:solidFill>
                <a:schemeClr val="bg2">
                  <a:lumMod val="20000"/>
                  <a:lumOff val="80000"/>
                </a:schemeClr>
              </a:solidFill>
            </a:endParaRPr>
          </a:p>
        </p:txBody>
      </p:sp>
    </p:spTree>
    <p:extLst>
      <p:ext uri="{BB962C8B-B14F-4D97-AF65-F5344CB8AC3E}">
        <p14:creationId xmlns:p14="http://schemas.microsoft.com/office/powerpoint/2010/main" val="276790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3" name="Group 522">
            <a:extLst>
              <a:ext uri="{FF2B5EF4-FFF2-40B4-BE49-F238E27FC236}">
                <a16:creationId xmlns:a16="http://schemas.microsoft.com/office/drawing/2014/main" id="{0CD2262B-CF09-419E-909F-3BBC67BD46A6}"/>
              </a:ext>
            </a:extLst>
          </p:cNvPr>
          <p:cNvGrpSpPr>
            <a:grpSpLocks noChangeAspect="1"/>
          </p:cNvGrpSpPr>
          <p:nvPr/>
        </p:nvGrpSpPr>
        <p:grpSpPr>
          <a:xfrm>
            <a:off x="884081" y="3745957"/>
            <a:ext cx="4139412" cy="2290971"/>
            <a:chOff x="1223246" y="547811"/>
            <a:chExt cx="6189333" cy="3890138"/>
          </a:xfrm>
        </p:grpSpPr>
        <p:grpSp>
          <p:nvGrpSpPr>
            <p:cNvPr id="526" name="Group 525">
              <a:extLst>
                <a:ext uri="{FF2B5EF4-FFF2-40B4-BE49-F238E27FC236}">
                  <a16:creationId xmlns:a16="http://schemas.microsoft.com/office/drawing/2014/main" id="{FA5F6B65-44B1-4D7F-8EBB-00892E482DE7}"/>
                </a:ext>
              </a:extLst>
            </p:cNvPr>
            <p:cNvGrpSpPr/>
            <p:nvPr/>
          </p:nvGrpSpPr>
          <p:grpSpPr>
            <a:xfrm>
              <a:off x="1223246" y="547811"/>
              <a:ext cx="6189333" cy="3890138"/>
              <a:chOff x="1223244" y="517960"/>
              <a:chExt cx="6189333" cy="3890138"/>
            </a:xfrm>
          </p:grpSpPr>
          <p:pic>
            <p:nvPicPr>
              <p:cNvPr id="527" name="Picture 526">
                <a:extLst>
                  <a:ext uri="{FF2B5EF4-FFF2-40B4-BE49-F238E27FC236}">
                    <a16:creationId xmlns:a16="http://schemas.microsoft.com/office/drawing/2014/main" id="{F1C95C09-F24E-46CB-ACD2-153FB91338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2856"/>
              <a:stretch/>
            </p:blipFill>
            <p:spPr>
              <a:xfrm>
                <a:off x="1223244" y="517960"/>
                <a:ext cx="6189333" cy="3890138"/>
              </a:xfrm>
              <a:prstGeom prst="rect">
                <a:avLst/>
              </a:prstGeom>
            </p:spPr>
          </p:pic>
          <p:pic>
            <p:nvPicPr>
              <p:cNvPr id="528" name="Picture 527" descr="brain1.png">
                <a:extLst>
                  <a:ext uri="{FF2B5EF4-FFF2-40B4-BE49-F238E27FC236}">
                    <a16:creationId xmlns:a16="http://schemas.microsoft.com/office/drawing/2014/main" id="{283A321B-C801-411B-8057-F688C2700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684" y="832994"/>
                <a:ext cx="778187" cy="597471"/>
              </a:xfrm>
              <a:prstGeom prst="rect">
                <a:avLst/>
              </a:prstGeom>
            </p:spPr>
          </p:pic>
        </p:grpSp>
        <p:pic>
          <p:nvPicPr>
            <p:cNvPr id="529" name="Picture 528" descr="heartLungs.png">
              <a:extLst>
                <a:ext uri="{FF2B5EF4-FFF2-40B4-BE49-F238E27FC236}">
                  <a16:creationId xmlns:a16="http://schemas.microsoft.com/office/drawing/2014/main" id="{2B720018-D1D7-4317-B948-06D40C4E4A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9844" y="2187009"/>
              <a:ext cx="1010829" cy="952467"/>
            </a:xfrm>
            <a:prstGeom prst="rect">
              <a:avLst/>
            </a:prstGeom>
          </p:spPr>
        </p:pic>
      </p:grpSp>
      <p:sp>
        <p:nvSpPr>
          <p:cNvPr id="3" name="Title 2">
            <a:extLst>
              <a:ext uri="{FF2B5EF4-FFF2-40B4-BE49-F238E27FC236}">
                <a16:creationId xmlns:a16="http://schemas.microsoft.com/office/drawing/2014/main" id="{F3C3CD30-222A-4520-A2D4-A3778F9B0AC8}"/>
              </a:ext>
            </a:extLst>
          </p:cNvPr>
          <p:cNvSpPr>
            <a:spLocks noGrp="1"/>
          </p:cNvSpPr>
          <p:nvPr>
            <p:ph type="title"/>
          </p:nvPr>
        </p:nvSpPr>
        <p:spPr/>
        <p:txBody>
          <a:bodyPr/>
          <a:lstStyle/>
          <a:p>
            <a:r>
              <a:rPr lang="cs-CZ" dirty="0"/>
              <a:t>Co je </a:t>
            </a:r>
            <a:r>
              <a:rPr lang="cs-CZ" dirty="0" err="1"/>
              <a:t>Glucagon-like</a:t>
            </a:r>
            <a:r>
              <a:rPr lang="cs-CZ" dirty="0"/>
              <a:t> peptid-1?</a:t>
            </a:r>
            <a:br>
              <a:rPr lang="en-GB" dirty="0"/>
            </a:br>
            <a:endParaRPr lang="en-GB" dirty="0"/>
          </a:p>
        </p:txBody>
      </p:sp>
      <p:sp>
        <p:nvSpPr>
          <p:cNvPr id="8" name="AutoShape 4">
            <a:extLst>
              <a:ext uri="{FF2B5EF4-FFF2-40B4-BE49-F238E27FC236}">
                <a16:creationId xmlns:a16="http://schemas.microsoft.com/office/drawing/2014/main" id="{9E582EA7-EA2D-42B6-B5FC-8F1E81971EA3}"/>
              </a:ext>
            </a:extLst>
          </p:cNvPr>
          <p:cNvSpPr>
            <a:spLocks noChangeArrowheads="1"/>
          </p:cNvSpPr>
          <p:nvPr/>
        </p:nvSpPr>
        <p:spPr bwMode="auto">
          <a:xfrm>
            <a:off x="4956507" y="2760244"/>
            <a:ext cx="2681996" cy="294944"/>
          </a:xfrm>
          <a:prstGeom prst="flowChartAlternateProcess">
            <a:avLst/>
          </a:prstGeom>
          <a:solidFill>
            <a:schemeClr val="bg1"/>
          </a:solidFill>
          <a:ln w="25400" algn="ctr">
            <a:noFill/>
            <a:miter lim="800000"/>
            <a:headEnd/>
            <a:tailEnd/>
          </a:ln>
        </p:spPr>
        <p:txBody>
          <a:bodyPr wrap="none" lIns="121837" tIns="60919" rIns="121837" bIns="60919" anchor="ctr"/>
          <a:lstStyle/>
          <a:p>
            <a:pPr algn="r" defTabSz="1218210" fontAlgn="base">
              <a:spcBef>
                <a:spcPct val="0"/>
              </a:spcBef>
              <a:spcAft>
                <a:spcPct val="0"/>
              </a:spcAft>
              <a:defRPr/>
            </a:pPr>
            <a:r>
              <a:rPr lang="cs-CZ" sz="933" dirty="0">
                <a:solidFill>
                  <a:srgbClr val="001965"/>
                </a:solidFill>
                <a:latin typeface="Verdana" pitchFamily="34" charset="0"/>
                <a:cs typeface="Arial" charset="0"/>
              </a:rPr>
              <a:t>Lidský endogenní </a:t>
            </a:r>
            <a:r>
              <a:rPr lang="en-GB" sz="933" dirty="0">
                <a:solidFill>
                  <a:srgbClr val="001965"/>
                </a:solidFill>
                <a:latin typeface="Verdana" pitchFamily="34" charset="0"/>
                <a:cs typeface="Arial" charset="0"/>
              </a:rPr>
              <a:t>GLP-1</a:t>
            </a:r>
          </a:p>
        </p:txBody>
      </p:sp>
      <p:sp>
        <p:nvSpPr>
          <p:cNvPr id="451" name="Rounded Rectangle 2">
            <a:extLst>
              <a:ext uri="{FF2B5EF4-FFF2-40B4-BE49-F238E27FC236}">
                <a16:creationId xmlns:a16="http://schemas.microsoft.com/office/drawing/2014/main" id="{FDEBE8FE-D77C-4678-A9B9-D05CEA603AAC}"/>
              </a:ext>
            </a:extLst>
          </p:cNvPr>
          <p:cNvSpPr/>
          <p:nvPr/>
        </p:nvSpPr>
        <p:spPr>
          <a:xfrm>
            <a:off x="214009" y="1394487"/>
            <a:ext cx="3857919" cy="1558044"/>
          </a:xfrm>
          <a:prstGeom prst="roundRect">
            <a:avLst>
              <a:gd name="adj" fmla="val 11066"/>
            </a:avLst>
          </a:prstGeom>
          <a:ln/>
        </p:spPr>
        <p:style>
          <a:lnRef idx="2">
            <a:schemeClr val="accent1"/>
          </a:lnRef>
          <a:fillRef idx="1">
            <a:schemeClr val="lt1"/>
          </a:fillRef>
          <a:effectRef idx="0">
            <a:schemeClr val="accent1"/>
          </a:effectRef>
          <a:fontRef idx="minor">
            <a:schemeClr val="dk1"/>
          </a:fontRef>
        </p:style>
        <p:txBody>
          <a:bodyPr anchor="ctr"/>
          <a:lstStyle/>
          <a:p>
            <a:pPr defTabSz="1219170" fontAlgn="base">
              <a:spcBef>
                <a:spcPct val="0"/>
              </a:spcBef>
              <a:spcAft>
                <a:spcPct val="0"/>
              </a:spcAft>
              <a:defRPr/>
            </a:pPr>
            <a:r>
              <a:rPr lang="en-GB" sz="1600" b="1" dirty="0">
                <a:solidFill>
                  <a:srgbClr val="001965"/>
                </a:solidFill>
                <a:latin typeface="Verdana"/>
              </a:rPr>
              <a:t>GLP</a:t>
            </a:r>
            <a:r>
              <a:rPr lang="en-GB" sz="1600" dirty="0">
                <a:solidFill>
                  <a:srgbClr val="001965"/>
                </a:solidFill>
                <a:latin typeface="Verdana"/>
              </a:rPr>
              <a:t>-</a:t>
            </a:r>
            <a:r>
              <a:rPr lang="en-GB" sz="1600" b="1" dirty="0">
                <a:solidFill>
                  <a:srgbClr val="001965"/>
                </a:solidFill>
                <a:latin typeface="Verdana"/>
              </a:rPr>
              <a:t>1</a:t>
            </a:r>
            <a:r>
              <a:rPr lang="en-GB" sz="1600" dirty="0">
                <a:solidFill>
                  <a:srgbClr val="001965"/>
                </a:solidFill>
                <a:latin typeface="Verdana"/>
              </a:rPr>
              <a:t> (</a:t>
            </a:r>
            <a:r>
              <a:rPr lang="en-GB" sz="1600" dirty="0" err="1">
                <a:solidFill>
                  <a:srgbClr val="001965"/>
                </a:solidFill>
                <a:latin typeface="Verdana"/>
              </a:rPr>
              <a:t>glukagonlike</a:t>
            </a:r>
            <a:r>
              <a:rPr lang="en-GB" sz="1600" dirty="0">
                <a:solidFill>
                  <a:srgbClr val="001965"/>
                </a:solidFill>
                <a:latin typeface="Verdana"/>
              </a:rPr>
              <a:t> </a:t>
            </a:r>
            <a:r>
              <a:rPr lang="en-GB" sz="1600" dirty="0" err="1">
                <a:solidFill>
                  <a:srgbClr val="001965"/>
                </a:solidFill>
                <a:latin typeface="Verdana"/>
              </a:rPr>
              <a:t>peptid</a:t>
            </a:r>
            <a:r>
              <a:rPr lang="en-GB" sz="1600" dirty="0">
                <a:solidFill>
                  <a:srgbClr val="001965"/>
                </a:solidFill>
                <a:latin typeface="Verdana"/>
              </a:rPr>
              <a:t> 1), </a:t>
            </a:r>
            <a:r>
              <a:rPr lang="en-GB" sz="1600" dirty="0" err="1">
                <a:solidFill>
                  <a:srgbClr val="001965"/>
                </a:solidFill>
                <a:latin typeface="Verdana"/>
              </a:rPr>
              <a:t>peptidový</a:t>
            </a:r>
            <a:r>
              <a:rPr lang="en-GB" sz="1600" dirty="0">
                <a:solidFill>
                  <a:srgbClr val="001965"/>
                </a:solidFill>
                <a:latin typeface="Verdana"/>
              </a:rPr>
              <a:t> </a:t>
            </a:r>
            <a:r>
              <a:rPr lang="en-GB" sz="1600" dirty="0" err="1">
                <a:solidFill>
                  <a:srgbClr val="001965"/>
                </a:solidFill>
                <a:latin typeface="Verdana"/>
              </a:rPr>
              <a:t>hormon</a:t>
            </a:r>
            <a:r>
              <a:rPr lang="en-GB" sz="1600" dirty="0">
                <a:solidFill>
                  <a:srgbClr val="001965"/>
                </a:solidFill>
                <a:latin typeface="Verdana"/>
              </a:rPr>
              <a:t> – </a:t>
            </a:r>
            <a:r>
              <a:rPr lang="en-GB" sz="1600" dirty="0" err="1">
                <a:solidFill>
                  <a:srgbClr val="001965"/>
                </a:solidFill>
                <a:latin typeface="Verdana"/>
              </a:rPr>
              <a:t>inkretin</a:t>
            </a:r>
            <a:r>
              <a:rPr lang="en-GB" sz="1600" dirty="0">
                <a:solidFill>
                  <a:srgbClr val="001965"/>
                </a:solidFill>
                <a:latin typeface="Verdana"/>
              </a:rPr>
              <a:t> </a:t>
            </a:r>
            <a:r>
              <a:rPr lang="en-GB" sz="1600" dirty="0" err="1">
                <a:solidFill>
                  <a:srgbClr val="001965"/>
                </a:solidFill>
                <a:latin typeface="Verdana"/>
              </a:rPr>
              <a:t>produkovaný</a:t>
            </a:r>
            <a:r>
              <a:rPr lang="cs-CZ" sz="1600" dirty="0">
                <a:solidFill>
                  <a:srgbClr val="001965"/>
                </a:solidFill>
                <a:latin typeface="Verdana"/>
              </a:rPr>
              <a:t> převážně</a:t>
            </a:r>
            <a:r>
              <a:rPr lang="en-GB" sz="1600" dirty="0">
                <a:solidFill>
                  <a:srgbClr val="001965"/>
                </a:solidFill>
                <a:latin typeface="Verdana"/>
              </a:rPr>
              <a:t> </a:t>
            </a:r>
            <a:r>
              <a:rPr lang="en-GB" sz="1600" dirty="0" err="1">
                <a:solidFill>
                  <a:srgbClr val="001965"/>
                </a:solidFill>
                <a:latin typeface="Verdana"/>
              </a:rPr>
              <a:t>ve</a:t>
            </a:r>
            <a:r>
              <a:rPr lang="en-GB" sz="1600" dirty="0">
                <a:solidFill>
                  <a:srgbClr val="001965"/>
                </a:solidFill>
                <a:latin typeface="Verdana"/>
              </a:rPr>
              <a:t> </a:t>
            </a:r>
            <a:r>
              <a:rPr lang="en-GB" sz="1600" dirty="0" err="1">
                <a:solidFill>
                  <a:srgbClr val="001965"/>
                </a:solidFill>
                <a:latin typeface="Verdana"/>
              </a:rPr>
              <a:t>střevních</a:t>
            </a:r>
            <a:r>
              <a:rPr lang="en-GB" sz="1600" dirty="0">
                <a:solidFill>
                  <a:srgbClr val="001965"/>
                </a:solidFill>
                <a:latin typeface="Verdana"/>
              </a:rPr>
              <a:t> </a:t>
            </a:r>
            <a:r>
              <a:rPr lang="en-GB" sz="1600" b="1" dirty="0">
                <a:solidFill>
                  <a:srgbClr val="E64A0E"/>
                </a:solidFill>
                <a:latin typeface="Verdana"/>
              </a:rPr>
              <a:t>L-</a:t>
            </a:r>
            <a:r>
              <a:rPr lang="en-GB" sz="1600" b="1" dirty="0" err="1">
                <a:solidFill>
                  <a:srgbClr val="E64A0E"/>
                </a:solidFill>
                <a:latin typeface="Verdana"/>
              </a:rPr>
              <a:t>buňkách</a:t>
            </a:r>
            <a:r>
              <a:rPr lang="cs-CZ" sz="1600" dirty="0">
                <a:solidFill>
                  <a:srgbClr val="001965"/>
                </a:solidFill>
                <a:latin typeface="Verdana"/>
              </a:rPr>
              <a:t>, ale také v mozku (</a:t>
            </a:r>
            <a:r>
              <a:rPr lang="en-CA" sz="1600" dirty="0">
                <a:solidFill>
                  <a:srgbClr val="001965"/>
                </a:solidFill>
                <a:latin typeface="Verdana"/>
              </a:rPr>
              <a:t>nucleus </a:t>
            </a:r>
            <a:r>
              <a:rPr lang="en-CA" sz="1600" dirty="0" err="1">
                <a:solidFill>
                  <a:srgbClr val="001965"/>
                </a:solidFill>
                <a:latin typeface="Verdana"/>
              </a:rPr>
              <a:t>tractus</a:t>
            </a:r>
            <a:r>
              <a:rPr lang="en-CA" sz="1600" dirty="0">
                <a:solidFill>
                  <a:srgbClr val="001965"/>
                </a:solidFill>
                <a:latin typeface="Verdana"/>
              </a:rPr>
              <a:t> solitarius)</a:t>
            </a:r>
          </a:p>
        </p:txBody>
      </p:sp>
      <p:cxnSp>
        <p:nvCxnSpPr>
          <p:cNvPr id="457" name="Straight Connector 456">
            <a:extLst>
              <a:ext uri="{FF2B5EF4-FFF2-40B4-BE49-F238E27FC236}">
                <a16:creationId xmlns:a16="http://schemas.microsoft.com/office/drawing/2014/main" id="{3ED97B98-F7A2-468B-9F5E-D84B86896805}"/>
              </a:ext>
            </a:extLst>
          </p:cNvPr>
          <p:cNvCxnSpPr>
            <a:cxnSpLocks/>
          </p:cNvCxnSpPr>
          <p:nvPr/>
        </p:nvCxnSpPr>
        <p:spPr>
          <a:xfrm>
            <a:off x="261258" y="1195985"/>
            <a:ext cx="11669485"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21" name="Group 520">
            <a:extLst>
              <a:ext uri="{FF2B5EF4-FFF2-40B4-BE49-F238E27FC236}">
                <a16:creationId xmlns:a16="http://schemas.microsoft.com/office/drawing/2014/main" id="{10BA311E-0610-4B78-AD30-B5C2EB9D1A5D}"/>
              </a:ext>
            </a:extLst>
          </p:cNvPr>
          <p:cNvGrpSpPr>
            <a:grpSpLocks noChangeAspect="1"/>
          </p:cNvGrpSpPr>
          <p:nvPr/>
        </p:nvGrpSpPr>
        <p:grpSpPr>
          <a:xfrm>
            <a:off x="4083400" y="1482513"/>
            <a:ext cx="3447467" cy="1323650"/>
            <a:chOff x="4943115" y="1784924"/>
            <a:chExt cx="3359311" cy="1367442"/>
          </a:xfrm>
        </p:grpSpPr>
        <p:sp>
          <p:nvSpPr>
            <p:cNvPr id="9" name="Oval 8">
              <a:extLst>
                <a:ext uri="{FF2B5EF4-FFF2-40B4-BE49-F238E27FC236}">
                  <a16:creationId xmlns:a16="http://schemas.microsoft.com/office/drawing/2014/main" id="{6B367FBE-A1B0-4528-859A-EE6597730630}"/>
                </a:ext>
              </a:extLst>
            </p:cNvPr>
            <p:cNvSpPr/>
            <p:nvPr/>
          </p:nvSpPr>
          <p:spPr bwMode="auto">
            <a:xfrm>
              <a:off x="5207458" y="1793208"/>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91367" tIns="45719" rIns="91367" bIns="45719"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GB" sz="1333" dirty="0">
                <a:solidFill>
                  <a:srgbClr val="FFFFFF"/>
                </a:solidFill>
                <a:latin typeface="Verdana"/>
              </a:endParaRPr>
            </a:p>
          </p:txBody>
        </p:sp>
        <p:sp>
          <p:nvSpPr>
            <p:cNvPr id="10" name="Oval 9">
              <a:extLst>
                <a:ext uri="{FF2B5EF4-FFF2-40B4-BE49-F238E27FC236}">
                  <a16:creationId xmlns:a16="http://schemas.microsoft.com/office/drawing/2014/main" id="{745FA46E-586B-411E-B05F-A0D11CC1CF6F}"/>
                </a:ext>
              </a:extLst>
            </p:cNvPr>
            <p:cNvSpPr/>
            <p:nvPr/>
          </p:nvSpPr>
          <p:spPr bwMode="auto">
            <a:xfrm>
              <a:off x="5519267" y="1790513"/>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91367" tIns="45719" rIns="91367" bIns="45719" anchor="ctr"/>
            <a:lstStyle/>
            <a:p>
              <a:pPr algn="ctr" defTabSz="1218030" eaLnBrk="0" fontAlgn="base" hangingPunct="0">
                <a:spcBef>
                  <a:spcPct val="0"/>
                </a:spcBef>
                <a:spcAft>
                  <a:spcPct val="0"/>
                </a:spcAft>
                <a:defRPr/>
              </a:pPr>
              <a:endParaRPr lang="en-GB" sz="1067" dirty="0">
                <a:solidFill>
                  <a:srgbClr val="FFFFFF"/>
                </a:solidFill>
                <a:latin typeface="Verdana"/>
              </a:endParaRPr>
            </a:p>
          </p:txBody>
        </p:sp>
        <p:sp>
          <p:nvSpPr>
            <p:cNvPr id="14" name="Oval 13">
              <a:extLst>
                <a:ext uri="{FF2B5EF4-FFF2-40B4-BE49-F238E27FC236}">
                  <a16:creationId xmlns:a16="http://schemas.microsoft.com/office/drawing/2014/main" id="{1D27E8B1-8267-4FD4-B875-4F172DFD5724}"/>
                </a:ext>
              </a:extLst>
            </p:cNvPr>
            <p:cNvSpPr/>
            <p:nvPr/>
          </p:nvSpPr>
          <p:spPr bwMode="auto">
            <a:xfrm>
              <a:off x="6440225" y="1790488"/>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16" name="Oval 15">
              <a:extLst>
                <a:ext uri="{FF2B5EF4-FFF2-40B4-BE49-F238E27FC236}">
                  <a16:creationId xmlns:a16="http://schemas.microsoft.com/office/drawing/2014/main" id="{510D073F-0C3F-4505-A4A1-2CD2AAA1BF58}"/>
                </a:ext>
              </a:extLst>
            </p:cNvPr>
            <p:cNvSpPr/>
            <p:nvPr/>
          </p:nvSpPr>
          <p:spPr bwMode="auto">
            <a:xfrm>
              <a:off x="5602556" y="2342821"/>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121837" tIns="60919" rIns="121837" bIns="60919"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19" name="Oval 18">
              <a:extLst>
                <a:ext uri="{FF2B5EF4-FFF2-40B4-BE49-F238E27FC236}">
                  <a16:creationId xmlns:a16="http://schemas.microsoft.com/office/drawing/2014/main" id="{760E1FA5-34E9-41EF-A7A5-1E00B31410D3}"/>
                </a:ext>
              </a:extLst>
            </p:cNvPr>
            <p:cNvSpPr/>
            <p:nvPr/>
          </p:nvSpPr>
          <p:spPr bwMode="auto">
            <a:xfrm>
              <a:off x="5912276" y="2341333"/>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22" name="Oval 21">
              <a:extLst>
                <a:ext uri="{FF2B5EF4-FFF2-40B4-BE49-F238E27FC236}">
                  <a16:creationId xmlns:a16="http://schemas.microsoft.com/office/drawing/2014/main" id="{7D448AC6-78EF-4212-9EE2-9CAAC491377C}"/>
                </a:ext>
              </a:extLst>
            </p:cNvPr>
            <p:cNvSpPr/>
            <p:nvPr/>
          </p:nvSpPr>
          <p:spPr bwMode="auto">
            <a:xfrm>
              <a:off x="5543718" y="2872591"/>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25" name="Oval 24">
              <a:extLst>
                <a:ext uri="{FF2B5EF4-FFF2-40B4-BE49-F238E27FC236}">
                  <a16:creationId xmlns:a16="http://schemas.microsoft.com/office/drawing/2014/main" id="{7B2261A7-A101-4552-ABB4-80C0C24D3AED}"/>
                </a:ext>
              </a:extLst>
            </p:cNvPr>
            <p:cNvSpPr/>
            <p:nvPr/>
          </p:nvSpPr>
          <p:spPr bwMode="auto">
            <a:xfrm>
              <a:off x="7399885" y="2873290"/>
              <a:ext cx="302442"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28" name="Oval 27">
              <a:extLst>
                <a:ext uri="{FF2B5EF4-FFF2-40B4-BE49-F238E27FC236}">
                  <a16:creationId xmlns:a16="http://schemas.microsoft.com/office/drawing/2014/main" id="{C25BF682-FA6E-42B6-BE5C-7F449ABEFAB1}"/>
                </a:ext>
              </a:extLst>
            </p:cNvPr>
            <p:cNvSpPr/>
            <p:nvPr/>
          </p:nvSpPr>
          <p:spPr bwMode="auto">
            <a:xfrm>
              <a:off x="7677929" y="1792553"/>
              <a:ext cx="302443"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31" name="Oval 30">
              <a:extLst>
                <a:ext uri="{FF2B5EF4-FFF2-40B4-BE49-F238E27FC236}">
                  <a16:creationId xmlns:a16="http://schemas.microsoft.com/office/drawing/2014/main" id="{5136294B-A756-429C-BEF3-87819C87D73C}"/>
                </a:ext>
              </a:extLst>
            </p:cNvPr>
            <p:cNvSpPr/>
            <p:nvPr/>
          </p:nvSpPr>
          <p:spPr bwMode="auto">
            <a:xfrm>
              <a:off x="5828333" y="1790489"/>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34" name="Oval 33">
              <a:extLst>
                <a:ext uri="{FF2B5EF4-FFF2-40B4-BE49-F238E27FC236}">
                  <a16:creationId xmlns:a16="http://schemas.microsoft.com/office/drawing/2014/main" id="{E41A6311-ECD4-4D8E-82C1-CD226584E7DA}"/>
                </a:ext>
              </a:extLst>
            </p:cNvPr>
            <p:cNvSpPr/>
            <p:nvPr/>
          </p:nvSpPr>
          <p:spPr bwMode="auto">
            <a:xfrm>
              <a:off x="6837208" y="2341644"/>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37" name="Oval 36">
              <a:extLst>
                <a:ext uri="{FF2B5EF4-FFF2-40B4-BE49-F238E27FC236}">
                  <a16:creationId xmlns:a16="http://schemas.microsoft.com/office/drawing/2014/main" id="{8F7015B3-9A25-486F-9786-EF0EF410DB99}"/>
                </a:ext>
              </a:extLst>
            </p:cNvPr>
            <p:cNvSpPr/>
            <p:nvPr/>
          </p:nvSpPr>
          <p:spPr bwMode="auto">
            <a:xfrm>
              <a:off x="5003621" y="2436617"/>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40" name="Oval 39">
              <a:extLst>
                <a:ext uri="{FF2B5EF4-FFF2-40B4-BE49-F238E27FC236}">
                  <a16:creationId xmlns:a16="http://schemas.microsoft.com/office/drawing/2014/main" id="{B1D545D2-1B71-465B-B422-E0A446AEC1F3}"/>
                </a:ext>
              </a:extLst>
            </p:cNvPr>
            <p:cNvSpPr/>
            <p:nvPr/>
          </p:nvSpPr>
          <p:spPr bwMode="auto">
            <a:xfrm>
              <a:off x="6133121" y="1791750"/>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43" name="Oval 42">
              <a:extLst>
                <a:ext uri="{FF2B5EF4-FFF2-40B4-BE49-F238E27FC236}">
                  <a16:creationId xmlns:a16="http://schemas.microsoft.com/office/drawing/2014/main" id="{594B7AB2-6CE8-4A90-8B06-20CB9E66AC13}"/>
                </a:ext>
              </a:extLst>
            </p:cNvPr>
            <p:cNvSpPr/>
            <p:nvPr/>
          </p:nvSpPr>
          <p:spPr bwMode="auto">
            <a:xfrm>
              <a:off x="6529311" y="2342646"/>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46" name="Oval 45">
              <a:extLst>
                <a:ext uri="{FF2B5EF4-FFF2-40B4-BE49-F238E27FC236}">
                  <a16:creationId xmlns:a16="http://schemas.microsoft.com/office/drawing/2014/main" id="{FAE8C98D-7289-428A-BCEC-B7D631668087}"/>
                </a:ext>
              </a:extLst>
            </p:cNvPr>
            <p:cNvSpPr/>
            <p:nvPr/>
          </p:nvSpPr>
          <p:spPr bwMode="auto">
            <a:xfrm>
              <a:off x="7708927" y="2872905"/>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49" name="Oval 48">
              <a:extLst>
                <a:ext uri="{FF2B5EF4-FFF2-40B4-BE49-F238E27FC236}">
                  <a16:creationId xmlns:a16="http://schemas.microsoft.com/office/drawing/2014/main" id="{FCF793CB-8F4F-4EF2-A71A-097A5E8F9089}"/>
                </a:ext>
              </a:extLst>
            </p:cNvPr>
            <p:cNvSpPr/>
            <p:nvPr/>
          </p:nvSpPr>
          <p:spPr bwMode="auto">
            <a:xfrm>
              <a:off x="7091545" y="2872551"/>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52" name="Oval 51">
              <a:extLst>
                <a:ext uri="{FF2B5EF4-FFF2-40B4-BE49-F238E27FC236}">
                  <a16:creationId xmlns:a16="http://schemas.microsoft.com/office/drawing/2014/main" id="{3C004DD5-74A4-4756-9A50-9CAE4CA9B4B8}"/>
                </a:ext>
              </a:extLst>
            </p:cNvPr>
            <p:cNvSpPr/>
            <p:nvPr/>
          </p:nvSpPr>
          <p:spPr bwMode="auto">
            <a:xfrm>
              <a:off x="7059660" y="1791749"/>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55" name="Oval 54">
              <a:extLst>
                <a:ext uri="{FF2B5EF4-FFF2-40B4-BE49-F238E27FC236}">
                  <a16:creationId xmlns:a16="http://schemas.microsoft.com/office/drawing/2014/main" id="{CAFC8378-772B-43EB-A58C-C222E57627BA}"/>
                </a:ext>
              </a:extLst>
            </p:cNvPr>
            <p:cNvSpPr/>
            <p:nvPr/>
          </p:nvSpPr>
          <p:spPr bwMode="auto">
            <a:xfrm>
              <a:off x="6747747" y="1791565"/>
              <a:ext cx="302446"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58" name="Oval 57">
              <a:extLst>
                <a:ext uri="{FF2B5EF4-FFF2-40B4-BE49-F238E27FC236}">
                  <a16:creationId xmlns:a16="http://schemas.microsoft.com/office/drawing/2014/main" id="{761DC477-CB11-4206-A3DE-BF8C7A8E8E8C}"/>
                </a:ext>
              </a:extLst>
            </p:cNvPr>
            <p:cNvSpPr/>
            <p:nvPr/>
          </p:nvSpPr>
          <p:spPr bwMode="auto">
            <a:xfrm>
              <a:off x="5008215" y="2700107"/>
              <a:ext cx="302446"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61" name="Oval 60">
              <a:extLst>
                <a:ext uri="{FF2B5EF4-FFF2-40B4-BE49-F238E27FC236}">
                  <a16:creationId xmlns:a16="http://schemas.microsoft.com/office/drawing/2014/main" id="{0BFF9A8F-4ECC-404B-B3BE-4E81407E15A7}"/>
                </a:ext>
              </a:extLst>
            </p:cNvPr>
            <p:cNvSpPr/>
            <p:nvPr/>
          </p:nvSpPr>
          <p:spPr bwMode="auto">
            <a:xfrm>
              <a:off x="7369943" y="1790487"/>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64" name="Oval 63">
              <a:extLst>
                <a:ext uri="{FF2B5EF4-FFF2-40B4-BE49-F238E27FC236}">
                  <a16:creationId xmlns:a16="http://schemas.microsoft.com/office/drawing/2014/main" id="{C6D9DE92-6088-411F-974F-14149BCCE23E}"/>
                </a:ext>
              </a:extLst>
            </p:cNvPr>
            <p:cNvSpPr/>
            <p:nvPr/>
          </p:nvSpPr>
          <p:spPr bwMode="auto">
            <a:xfrm>
              <a:off x="7760701" y="2337908"/>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67" name="Oval 66">
              <a:extLst>
                <a:ext uri="{FF2B5EF4-FFF2-40B4-BE49-F238E27FC236}">
                  <a16:creationId xmlns:a16="http://schemas.microsoft.com/office/drawing/2014/main" id="{99A992A7-53E8-4EA8-992A-0BE70E1AF1F9}"/>
                </a:ext>
              </a:extLst>
            </p:cNvPr>
            <p:cNvSpPr/>
            <p:nvPr/>
          </p:nvSpPr>
          <p:spPr bwMode="auto">
            <a:xfrm>
              <a:off x="7984613" y="2159738"/>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70" name="Oval 69">
              <a:extLst>
                <a:ext uri="{FF2B5EF4-FFF2-40B4-BE49-F238E27FC236}">
                  <a16:creationId xmlns:a16="http://schemas.microsoft.com/office/drawing/2014/main" id="{B69254D5-6C6C-49B8-9F1A-82A83D5EA7F4}"/>
                </a:ext>
              </a:extLst>
            </p:cNvPr>
            <p:cNvSpPr/>
            <p:nvPr/>
          </p:nvSpPr>
          <p:spPr bwMode="auto">
            <a:xfrm>
              <a:off x="7960671" y="1897911"/>
              <a:ext cx="302446"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73" name="Oval 72">
              <a:extLst>
                <a:ext uri="{FF2B5EF4-FFF2-40B4-BE49-F238E27FC236}">
                  <a16:creationId xmlns:a16="http://schemas.microsoft.com/office/drawing/2014/main" id="{873B724C-C2F7-41E3-A323-BE3DD15A45D2}"/>
                </a:ext>
              </a:extLst>
            </p:cNvPr>
            <p:cNvSpPr/>
            <p:nvPr/>
          </p:nvSpPr>
          <p:spPr bwMode="auto">
            <a:xfrm>
              <a:off x="6474581" y="2874176"/>
              <a:ext cx="302446"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79" name="Oval 78">
              <a:extLst>
                <a:ext uri="{FF2B5EF4-FFF2-40B4-BE49-F238E27FC236}">
                  <a16:creationId xmlns:a16="http://schemas.microsoft.com/office/drawing/2014/main" id="{B9F81E84-083A-4996-8D8C-A07E75669F58}"/>
                </a:ext>
              </a:extLst>
            </p:cNvPr>
            <p:cNvSpPr/>
            <p:nvPr/>
          </p:nvSpPr>
          <p:spPr bwMode="auto">
            <a:xfrm>
              <a:off x="6221538" y="2341479"/>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82" name="Oval 81">
              <a:extLst>
                <a:ext uri="{FF2B5EF4-FFF2-40B4-BE49-F238E27FC236}">
                  <a16:creationId xmlns:a16="http://schemas.microsoft.com/office/drawing/2014/main" id="{32D1C8D2-0C4D-472A-B147-0BBCE0AC7330}"/>
                </a:ext>
              </a:extLst>
            </p:cNvPr>
            <p:cNvSpPr/>
            <p:nvPr/>
          </p:nvSpPr>
          <p:spPr bwMode="auto">
            <a:xfrm>
              <a:off x="7147123" y="2341524"/>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85" name="Oval 84">
              <a:extLst>
                <a:ext uri="{FF2B5EF4-FFF2-40B4-BE49-F238E27FC236}">
                  <a16:creationId xmlns:a16="http://schemas.microsoft.com/office/drawing/2014/main" id="{8D4810BB-3132-4396-A0E4-5EB531A7EE11}"/>
                </a:ext>
              </a:extLst>
            </p:cNvPr>
            <p:cNvSpPr/>
            <p:nvPr/>
          </p:nvSpPr>
          <p:spPr bwMode="auto">
            <a:xfrm>
              <a:off x="7455753" y="2341459"/>
              <a:ext cx="302446"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88" name="Oval 87">
              <a:extLst>
                <a:ext uri="{FF2B5EF4-FFF2-40B4-BE49-F238E27FC236}">
                  <a16:creationId xmlns:a16="http://schemas.microsoft.com/office/drawing/2014/main" id="{31CD5059-9813-4A4C-94EA-17DD596A19C7}"/>
                </a:ext>
              </a:extLst>
            </p:cNvPr>
            <p:cNvSpPr/>
            <p:nvPr/>
          </p:nvSpPr>
          <p:spPr bwMode="auto">
            <a:xfrm>
              <a:off x="6166958" y="2873446"/>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91" name="Oval 90">
              <a:extLst>
                <a:ext uri="{FF2B5EF4-FFF2-40B4-BE49-F238E27FC236}">
                  <a16:creationId xmlns:a16="http://schemas.microsoft.com/office/drawing/2014/main" id="{4608229F-E5DE-4549-9284-F6EACA997D2B}"/>
                </a:ext>
              </a:extLst>
            </p:cNvPr>
            <p:cNvSpPr/>
            <p:nvPr/>
          </p:nvSpPr>
          <p:spPr bwMode="auto">
            <a:xfrm>
              <a:off x="5233743" y="2873829"/>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94" name="Oval 93">
              <a:extLst>
                <a:ext uri="{FF2B5EF4-FFF2-40B4-BE49-F238E27FC236}">
                  <a16:creationId xmlns:a16="http://schemas.microsoft.com/office/drawing/2014/main" id="{D33F8810-FB36-4D3E-BFEF-1C8EF286B1E8}"/>
                </a:ext>
              </a:extLst>
            </p:cNvPr>
            <p:cNvSpPr/>
            <p:nvPr/>
          </p:nvSpPr>
          <p:spPr bwMode="auto">
            <a:xfrm>
              <a:off x="5856423" y="2872589"/>
              <a:ext cx="302444"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8030" eaLnBrk="0" hangingPunct="0">
                <a:defRPr/>
              </a:pPr>
              <a:endParaRPr lang="en-US" sz="1333" dirty="0">
                <a:solidFill>
                  <a:srgbClr val="FFFFFF"/>
                </a:solidFill>
                <a:latin typeface="Verdana"/>
              </a:endParaRPr>
            </a:p>
          </p:txBody>
        </p:sp>
        <p:sp>
          <p:nvSpPr>
            <p:cNvPr id="96" name="Oval 95">
              <a:extLst>
                <a:ext uri="{FF2B5EF4-FFF2-40B4-BE49-F238E27FC236}">
                  <a16:creationId xmlns:a16="http://schemas.microsoft.com/office/drawing/2014/main" id="{6C1F9211-0E04-4AFE-8623-2D0574ADFFA5}"/>
                </a:ext>
              </a:extLst>
            </p:cNvPr>
            <p:cNvSpPr/>
            <p:nvPr/>
          </p:nvSpPr>
          <p:spPr bwMode="auto">
            <a:xfrm>
              <a:off x="5287175" y="2339140"/>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121837" tIns="60919" rIns="121837" bIns="60919" anchor="ctr"/>
            <a:lstStyle/>
            <a:p>
              <a:pPr algn="ctr" defTabSz="1218030" eaLnBrk="0" fontAlgn="base" hangingPunct="0">
                <a:spcBef>
                  <a:spcPct val="0"/>
                </a:spcBef>
                <a:spcAft>
                  <a:spcPct val="0"/>
                </a:spcAft>
              </a:pPr>
              <a:endParaRPr lang="en-US" sz="1333" dirty="0">
                <a:solidFill>
                  <a:srgbClr val="FFFFFF"/>
                </a:solidFill>
                <a:latin typeface="Verdana"/>
              </a:endParaRPr>
            </a:p>
          </p:txBody>
        </p:sp>
        <p:sp>
          <p:nvSpPr>
            <p:cNvPr id="98" name="Oval 97">
              <a:extLst>
                <a:ext uri="{FF2B5EF4-FFF2-40B4-BE49-F238E27FC236}">
                  <a16:creationId xmlns:a16="http://schemas.microsoft.com/office/drawing/2014/main" id="{463E13C0-3004-4E24-AC22-E7E977089CB1}"/>
                </a:ext>
              </a:extLst>
            </p:cNvPr>
            <p:cNvSpPr/>
            <p:nvPr/>
          </p:nvSpPr>
          <p:spPr bwMode="auto">
            <a:xfrm>
              <a:off x="6778951" y="2885632"/>
              <a:ext cx="302445" cy="216000"/>
            </a:xfrm>
            <a:prstGeom prst="ellipse">
              <a:avLst/>
            </a:prstGeom>
            <a:solidFill>
              <a:schemeClr val="accent1"/>
            </a:solidFill>
            <a:ln w="9525">
              <a:noFill/>
            </a:ln>
            <a:scene3d>
              <a:camera prst="orthographicFront"/>
              <a:lightRig rig="balanced" dir="t"/>
            </a:scene3d>
            <a:sp3d extrusionH="76200" contourW="12700">
              <a:bevelB w="635000" h="635000" prst="artDeco"/>
              <a:extrusionClr>
                <a:schemeClr val="bg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121837" tIns="60919" rIns="121837" bIns="60919" anchor="ctr"/>
            <a:lstStyle/>
            <a:p>
              <a:pPr algn="ctr" defTabSz="1218030" eaLnBrk="0" fontAlgn="base" hangingPunct="0">
                <a:spcBef>
                  <a:spcPct val="0"/>
                </a:spcBef>
                <a:spcAft>
                  <a:spcPct val="0"/>
                </a:spcAft>
              </a:pPr>
              <a:endParaRPr lang="en-US" sz="1333" dirty="0">
                <a:solidFill>
                  <a:srgbClr val="FFFFFF"/>
                </a:solidFill>
                <a:latin typeface="Verdana"/>
              </a:endParaRPr>
            </a:p>
          </p:txBody>
        </p:sp>
        <p:sp>
          <p:nvSpPr>
            <p:cNvPr id="490" name="TextBox 130">
              <a:extLst>
                <a:ext uri="{FF2B5EF4-FFF2-40B4-BE49-F238E27FC236}">
                  <a16:creationId xmlns:a16="http://schemas.microsoft.com/office/drawing/2014/main" id="{DBDD858E-0BDF-4C35-A45C-9744D2218245}"/>
                </a:ext>
              </a:extLst>
            </p:cNvPr>
            <p:cNvSpPr txBox="1"/>
            <p:nvPr/>
          </p:nvSpPr>
          <p:spPr bwMode="auto">
            <a:xfrm>
              <a:off x="5464177" y="1791919"/>
              <a:ext cx="360994" cy="243700"/>
            </a:xfrm>
            <a:prstGeom prst="rect">
              <a:avLst/>
            </a:prstGeom>
            <a:noFill/>
          </p:spPr>
          <p:txBody>
            <a:bodyPr wrap="none" lIns="91367" tIns="45719" rIns="91367" bIns="45719">
              <a:spAutoFit/>
            </a:bodyPr>
            <a:lstStyle>
              <a:defPPr>
                <a:defRPr lang="en-US"/>
              </a:defPPr>
              <a:lvl1pPr algn="l" rtl="0" fontAlgn="base">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a:lstStyle>
            <a:p>
              <a:pPr defTabSz="1218030" eaLnBrk="0" hangingPunct="0">
                <a:defRPr/>
              </a:pPr>
              <a:r>
                <a:rPr lang="en-GB" sz="933" dirty="0">
                  <a:solidFill>
                    <a:srgbClr val="FFFFFF"/>
                  </a:solidFill>
                </a:rPr>
                <a:t>Ala</a:t>
              </a:r>
              <a:endParaRPr lang="en-GB" sz="933" dirty="0">
                <a:solidFill>
                  <a:srgbClr val="FFFFFF"/>
                </a:solidFill>
                <a:cs typeface="Arial" pitchFamily="34" charset="0"/>
              </a:endParaRPr>
            </a:p>
          </p:txBody>
        </p:sp>
        <p:sp>
          <p:nvSpPr>
            <p:cNvPr id="491" name="TextBox 4">
              <a:extLst>
                <a:ext uri="{FF2B5EF4-FFF2-40B4-BE49-F238E27FC236}">
                  <a16:creationId xmlns:a16="http://schemas.microsoft.com/office/drawing/2014/main" id="{B8BE0E9B-34BA-4262-9E23-1A3A1A20809E}"/>
                </a:ext>
              </a:extLst>
            </p:cNvPr>
            <p:cNvSpPr txBox="1">
              <a:spLocks noChangeArrowheads="1"/>
            </p:cNvSpPr>
            <p:nvPr/>
          </p:nvSpPr>
          <p:spPr bwMode="auto">
            <a:xfrm>
              <a:off x="5146953" y="1787638"/>
              <a:ext cx="359432" cy="2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719" rIns="91367" bIns="45719">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His</a:t>
              </a:r>
            </a:p>
          </p:txBody>
        </p:sp>
        <p:sp>
          <p:nvSpPr>
            <p:cNvPr id="492" name="TextBox 132">
              <a:extLst>
                <a:ext uri="{FF2B5EF4-FFF2-40B4-BE49-F238E27FC236}">
                  <a16:creationId xmlns:a16="http://schemas.microsoft.com/office/drawing/2014/main" id="{15E82D2F-869A-4A42-BE83-1E5BD0225D9C}"/>
                </a:ext>
              </a:extLst>
            </p:cNvPr>
            <p:cNvSpPr txBox="1">
              <a:spLocks noChangeArrowheads="1"/>
            </p:cNvSpPr>
            <p:nvPr/>
          </p:nvSpPr>
          <p:spPr bwMode="auto">
            <a:xfrm>
              <a:off x="6379722" y="1784925"/>
              <a:ext cx="375196"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Thr</a:t>
              </a:r>
              <a:endParaRPr lang="en-GB" sz="933" dirty="0">
                <a:solidFill>
                  <a:srgbClr val="FFFFFF"/>
                </a:solidFill>
              </a:endParaRPr>
            </a:p>
          </p:txBody>
        </p:sp>
        <p:sp>
          <p:nvSpPr>
            <p:cNvPr id="493" name="TextBox 137">
              <a:extLst>
                <a:ext uri="{FF2B5EF4-FFF2-40B4-BE49-F238E27FC236}">
                  <a16:creationId xmlns:a16="http://schemas.microsoft.com/office/drawing/2014/main" id="{A3688AB5-85EC-435B-919E-22E01BDC72CD}"/>
                </a:ext>
              </a:extLst>
            </p:cNvPr>
            <p:cNvSpPr txBox="1">
              <a:spLocks noChangeArrowheads="1"/>
            </p:cNvSpPr>
            <p:nvPr/>
          </p:nvSpPr>
          <p:spPr bwMode="auto">
            <a:xfrm>
              <a:off x="5554088" y="2334351"/>
              <a:ext cx="420955" cy="2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Ala</a:t>
              </a:r>
            </a:p>
          </p:txBody>
        </p:sp>
        <p:sp>
          <p:nvSpPr>
            <p:cNvPr id="494" name="TextBox 140">
              <a:extLst>
                <a:ext uri="{FF2B5EF4-FFF2-40B4-BE49-F238E27FC236}">
                  <a16:creationId xmlns:a16="http://schemas.microsoft.com/office/drawing/2014/main" id="{B4312615-7290-4B1B-89F6-D44AAF499BB9}"/>
                </a:ext>
              </a:extLst>
            </p:cNvPr>
            <p:cNvSpPr txBox="1">
              <a:spLocks noChangeArrowheads="1"/>
            </p:cNvSpPr>
            <p:nvPr/>
          </p:nvSpPr>
          <p:spPr bwMode="auto">
            <a:xfrm>
              <a:off x="5851776" y="2335773"/>
              <a:ext cx="361137"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Ala</a:t>
              </a:r>
            </a:p>
          </p:txBody>
        </p:sp>
        <p:sp>
          <p:nvSpPr>
            <p:cNvPr id="495" name="TextBox 143">
              <a:extLst>
                <a:ext uri="{FF2B5EF4-FFF2-40B4-BE49-F238E27FC236}">
                  <a16:creationId xmlns:a16="http://schemas.microsoft.com/office/drawing/2014/main" id="{ADAD230A-5E5E-4AD7-878F-831BCAF94B28}"/>
                </a:ext>
              </a:extLst>
            </p:cNvPr>
            <p:cNvSpPr txBox="1">
              <a:spLocks noChangeArrowheads="1"/>
            </p:cNvSpPr>
            <p:nvPr/>
          </p:nvSpPr>
          <p:spPr bwMode="auto">
            <a:xfrm>
              <a:off x="5483219" y="2867028"/>
              <a:ext cx="361137"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Ala</a:t>
              </a:r>
            </a:p>
          </p:txBody>
        </p:sp>
        <p:sp>
          <p:nvSpPr>
            <p:cNvPr id="496" name="TextBox 146">
              <a:extLst>
                <a:ext uri="{FF2B5EF4-FFF2-40B4-BE49-F238E27FC236}">
                  <a16:creationId xmlns:a16="http://schemas.microsoft.com/office/drawing/2014/main" id="{E0613FB2-17A3-4BBD-9ABF-D4A88F01FE8A}"/>
                </a:ext>
              </a:extLst>
            </p:cNvPr>
            <p:cNvSpPr txBox="1">
              <a:spLocks noChangeArrowheads="1"/>
            </p:cNvSpPr>
            <p:nvPr/>
          </p:nvSpPr>
          <p:spPr bwMode="auto">
            <a:xfrm>
              <a:off x="7339388" y="2867725"/>
              <a:ext cx="383005"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Arg</a:t>
              </a:r>
              <a:endParaRPr lang="en-GB" sz="933" dirty="0">
                <a:solidFill>
                  <a:srgbClr val="FFFFFF"/>
                </a:solidFill>
              </a:endParaRPr>
            </a:p>
          </p:txBody>
        </p:sp>
        <p:sp>
          <p:nvSpPr>
            <p:cNvPr id="497" name="TextBox 149">
              <a:extLst>
                <a:ext uri="{FF2B5EF4-FFF2-40B4-BE49-F238E27FC236}">
                  <a16:creationId xmlns:a16="http://schemas.microsoft.com/office/drawing/2014/main" id="{111EFF59-DBF3-4E13-86FC-612D8D55ACE2}"/>
                </a:ext>
              </a:extLst>
            </p:cNvPr>
            <p:cNvSpPr txBox="1">
              <a:spLocks noChangeArrowheads="1"/>
            </p:cNvSpPr>
            <p:nvPr/>
          </p:nvSpPr>
          <p:spPr bwMode="auto">
            <a:xfrm>
              <a:off x="7617432" y="1786990"/>
              <a:ext cx="393940"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Asp</a:t>
              </a:r>
            </a:p>
          </p:txBody>
        </p:sp>
        <p:sp>
          <p:nvSpPr>
            <p:cNvPr id="498" name="TextBox 152">
              <a:extLst>
                <a:ext uri="{FF2B5EF4-FFF2-40B4-BE49-F238E27FC236}">
                  <a16:creationId xmlns:a16="http://schemas.microsoft.com/office/drawing/2014/main" id="{B08299E7-3C90-423B-BFD7-3252DADCE165}"/>
                </a:ext>
              </a:extLst>
            </p:cNvPr>
            <p:cNvSpPr txBox="1">
              <a:spLocks noChangeArrowheads="1"/>
            </p:cNvSpPr>
            <p:nvPr/>
          </p:nvSpPr>
          <p:spPr bwMode="auto">
            <a:xfrm>
              <a:off x="5767827" y="1784927"/>
              <a:ext cx="375196"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Glu</a:t>
              </a:r>
              <a:endParaRPr lang="en-GB" sz="933" dirty="0">
                <a:solidFill>
                  <a:srgbClr val="FFFFFF"/>
                </a:solidFill>
              </a:endParaRPr>
            </a:p>
          </p:txBody>
        </p:sp>
        <p:sp>
          <p:nvSpPr>
            <p:cNvPr id="499" name="TextBox 155">
              <a:extLst>
                <a:ext uri="{FF2B5EF4-FFF2-40B4-BE49-F238E27FC236}">
                  <a16:creationId xmlns:a16="http://schemas.microsoft.com/office/drawing/2014/main" id="{55B27EF4-25BD-4866-A1C0-F12800B8F688}"/>
                </a:ext>
              </a:extLst>
            </p:cNvPr>
            <p:cNvSpPr txBox="1">
              <a:spLocks noChangeArrowheads="1"/>
            </p:cNvSpPr>
            <p:nvPr/>
          </p:nvSpPr>
          <p:spPr bwMode="auto">
            <a:xfrm>
              <a:off x="6776706" y="2336081"/>
              <a:ext cx="375196"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Glu</a:t>
              </a:r>
              <a:endParaRPr lang="en-GB" sz="933" dirty="0">
                <a:solidFill>
                  <a:srgbClr val="FFFFFF"/>
                </a:solidFill>
              </a:endParaRPr>
            </a:p>
          </p:txBody>
        </p:sp>
        <p:sp>
          <p:nvSpPr>
            <p:cNvPr id="500" name="TextBox 158">
              <a:extLst>
                <a:ext uri="{FF2B5EF4-FFF2-40B4-BE49-F238E27FC236}">
                  <a16:creationId xmlns:a16="http://schemas.microsoft.com/office/drawing/2014/main" id="{8A7B0390-214D-43F5-9EEF-ACCBA8508AA0}"/>
                </a:ext>
              </a:extLst>
            </p:cNvPr>
            <p:cNvSpPr txBox="1">
              <a:spLocks noChangeArrowheads="1"/>
            </p:cNvSpPr>
            <p:nvPr/>
          </p:nvSpPr>
          <p:spPr bwMode="auto">
            <a:xfrm>
              <a:off x="4943115" y="2431055"/>
              <a:ext cx="375196"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Glu</a:t>
              </a:r>
              <a:endParaRPr lang="en-GB" sz="933" dirty="0">
                <a:solidFill>
                  <a:srgbClr val="FFFFFF"/>
                </a:solidFill>
              </a:endParaRPr>
            </a:p>
          </p:txBody>
        </p:sp>
        <p:sp>
          <p:nvSpPr>
            <p:cNvPr id="501" name="TextBox 161">
              <a:extLst>
                <a:ext uri="{FF2B5EF4-FFF2-40B4-BE49-F238E27FC236}">
                  <a16:creationId xmlns:a16="http://schemas.microsoft.com/office/drawing/2014/main" id="{0A3E2EBF-4678-494D-877F-660F29A4E071}"/>
                </a:ext>
              </a:extLst>
            </p:cNvPr>
            <p:cNvSpPr txBox="1">
              <a:spLocks noChangeArrowheads="1"/>
            </p:cNvSpPr>
            <p:nvPr/>
          </p:nvSpPr>
          <p:spPr bwMode="auto">
            <a:xfrm>
              <a:off x="6072612" y="1786187"/>
              <a:ext cx="370509"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Gly</a:t>
              </a:r>
              <a:endParaRPr lang="en-GB" sz="933" dirty="0">
                <a:solidFill>
                  <a:srgbClr val="FFFFFF"/>
                </a:solidFill>
              </a:endParaRPr>
            </a:p>
          </p:txBody>
        </p:sp>
        <p:sp>
          <p:nvSpPr>
            <p:cNvPr id="502" name="TextBox 164">
              <a:extLst>
                <a:ext uri="{FF2B5EF4-FFF2-40B4-BE49-F238E27FC236}">
                  <a16:creationId xmlns:a16="http://schemas.microsoft.com/office/drawing/2014/main" id="{A7C2A822-B1AB-4EED-88EF-44E32AEB9FB2}"/>
                </a:ext>
              </a:extLst>
            </p:cNvPr>
            <p:cNvSpPr txBox="1">
              <a:spLocks noChangeArrowheads="1"/>
            </p:cNvSpPr>
            <p:nvPr/>
          </p:nvSpPr>
          <p:spPr bwMode="auto">
            <a:xfrm>
              <a:off x="6468804" y="2337083"/>
              <a:ext cx="370509"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Gly</a:t>
              </a:r>
              <a:endParaRPr lang="en-GB" sz="933" dirty="0">
                <a:solidFill>
                  <a:srgbClr val="FFFFFF"/>
                </a:solidFill>
              </a:endParaRPr>
            </a:p>
          </p:txBody>
        </p:sp>
        <p:sp>
          <p:nvSpPr>
            <p:cNvPr id="503" name="TextBox 167">
              <a:extLst>
                <a:ext uri="{FF2B5EF4-FFF2-40B4-BE49-F238E27FC236}">
                  <a16:creationId xmlns:a16="http://schemas.microsoft.com/office/drawing/2014/main" id="{157B2F92-8FCB-4598-A2FA-D52727EBFFB3}"/>
                </a:ext>
              </a:extLst>
            </p:cNvPr>
            <p:cNvSpPr txBox="1">
              <a:spLocks noChangeArrowheads="1"/>
            </p:cNvSpPr>
            <p:nvPr/>
          </p:nvSpPr>
          <p:spPr bwMode="auto">
            <a:xfrm>
              <a:off x="7648418" y="2867342"/>
              <a:ext cx="370509"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Gly</a:t>
              </a:r>
              <a:endParaRPr lang="en-GB" sz="933" dirty="0">
                <a:solidFill>
                  <a:srgbClr val="FFFFFF"/>
                </a:solidFill>
              </a:endParaRPr>
            </a:p>
          </p:txBody>
        </p:sp>
        <p:sp>
          <p:nvSpPr>
            <p:cNvPr id="504" name="TextBox 170">
              <a:extLst>
                <a:ext uri="{FF2B5EF4-FFF2-40B4-BE49-F238E27FC236}">
                  <a16:creationId xmlns:a16="http://schemas.microsoft.com/office/drawing/2014/main" id="{46094B45-6041-41B0-8F68-836123F5C2A9}"/>
                </a:ext>
              </a:extLst>
            </p:cNvPr>
            <p:cNvSpPr txBox="1">
              <a:spLocks noChangeArrowheads="1"/>
            </p:cNvSpPr>
            <p:nvPr/>
          </p:nvSpPr>
          <p:spPr bwMode="auto">
            <a:xfrm>
              <a:off x="7031037" y="2866988"/>
              <a:ext cx="370509"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Gly</a:t>
              </a:r>
              <a:endParaRPr lang="en-GB" sz="933" dirty="0">
                <a:solidFill>
                  <a:srgbClr val="FFFFFF"/>
                </a:solidFill>
              </a:endParaRPr>
            </a:p>
          </p:txBody>
        </p:sp>
        <p:sp>
          <p:nvSpPr>
            <p:cNvPr id="505" name="TextBox 174">
              <a:extLst>
                <a:ext uri="{FF2B5EF4-FFF2-40B4-BE49-F238E27FC236}">
                  <a16:creationId xmlns:a16="http://schemas.microsoft.com/office/drawing/2014/main" id="{EB2CDB47-7F01-4AEF-867A-4D2CA12CCFEF}"/>
                </a:ext>
              </a:extLst>
            </p:cNvPr>
            <p:cNvSpPr txBox="1">
              <a:spLocks noChangeArrowheads="1"/>
            </p:cNvSpPr>
            <p:nvPr/>
          </p:nvSpPr>
          <p:spPr bwMode="auto">
            <a:xfrm>
              <a:off x="6999159" y="1786186"/>
              <a:ext cx="375196"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Thr</a:t>
              </a:r>
              <a:endParaRPr lang="en-GB" sz="933" dirty="0">
                <a:solidFill>
                  <a:srgbClr val="FFFFFF"/>
                </a:solidFill>
              </a:endParaRPr>
            </a:p>
          </p:txBody>
        </p:sp>
        <p:sp>
          <p:nvSpPr>
            <p:cNvPr id="506" name="TextBox 177">
              <a:extLst>
                <a:ext uri="{FF2B5EF4-FFF2-40B4-BE49-F238E27FC236}">
                  <a16:creationId xmlns:a16="http://schemas.microsoft.com/office/drawing/2014/main" id="{824EE9D2-DE87-416A-8F26-9F633728A77D}"/>
                </a:ext>
              </a:extLst>
            </p:cNvPr>
            <p:cNvSpPr txBox="1">
              <a:spLocks noChangeArrowheads="1"/>
            </p:cNvSpPr>
            <p:nvPr/>
          </p:nvSpPr>
          <p:spPr bwMode="auto">
            <a:xfrm>
              <a:off x="6687236" y="1786003"/>
              <a:ext cx="392377"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Phe</a:t>
              </a:r>
              <a:endParaRPr lang="en-GB" sz="933" dirty="0">
                <a:solidFill>
                  <a:srgbClr val="FFFFFF"/>
                </a:solidFill>
              </a:endParaRPr>
            </a:p>
          </p:txBody>
        </p:sp>
        <p:sp>
          <p:nvSpPr>
            <p:cNvPr id="507" name="TextBox 180">
              <a:extLst>
                <a:ext uri="{FF2B5EF4-FFF2-40B4-BE49-F238E27FC236}">
                  <a16:creationId xmlns:a16="http://schemas.microsoft.com/office/drawing/2014/main" id="{D0B88729-FF84-4928-9A04-359DDE4C7372}"/>
                </a:ext>
              </a:extLst>
            </p:cNvPr>
            <p:cNvSpPr txBox="1">
              <a:spLocks noChangeArrowheads="1"/>
            </p:cNvSpPr>
            <p:nvPr/>
          </p:nvSpPr>
          <p:spPr bwMode="auto">
            <a:xfrm>
              <a:off x="4947703" y="2694543"/>
              <a:ext cx="392377"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Phe</a:t>
              </a:r>
              <a:endParaRPr lang="en-GB" sz="933" dirty="0">
                <a:solidFill>
                  <a:srgbClr val="FFFFFF"/>
                </a:solidFill>
              </a:endParaRPr>
            </a:p>
          </p:txBody>
        </p:sp>
        <p:sp>
          <p:nvSpPr>
            <p:cNvPr id="508" name="TextBox 183">
              <a:extLst>
                <a:ext uri="{FF2B5EF4-FFF2-40B4-BE49-F238E27FC236}">
                  <a16:creationId xmlns:a16="http://schemas.microsoft.com/office/drawing/2014/main" id="{37310D15-7AB8-4CA6-88F4-DF4A58C66609}"/>
                </a:ext>
              </a:extLst>
            </p:cNvPr>
            <p:cNvSpPr txBox="1">
              <a:spLocks noChangeArrowheads="1"/>
            </p:cNvSpPr>
            <p:nvPr/>
          </p:nvSpPr>
          <p:spPr bwMode="auto">
            <a:xfrm>
              <a:off x="7309434" y="1784924"/>
              <a:ext cx="378320"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Ser</a:t>
              </a:r>
              <a:endParaRPr lang="en-GB" sz="933" dirty="0">
                <a:solidFill>
                  <a:srgbClr val="FFFFFF"/>
                </a:solidFill>
              </a:endParaRPr>
            </a:p>
          </p:txBody>
        </p:sp>
        <p:sp>
          <p:nvSpPr>
            <p:cNvPr id="509" name="TextBox 186">
              <a:extLst>
                <a:ext uri="{FF2B5EF4-FFF2-40B4-BE49-F238E27FC236}">
                  <a16:creationId xmlns:a16="http://schemas.microsoft.com/office/drawing/2014/main" id="{8EC7D8E8-F875-4644-BE8C-EDE3793170FD}"/>
                </a:ext>
              </a:extLst>
            </p:cNvPr>
            <p:cNvSpPr txBox="1">
              <a:spLocks noChangeArrowheads="1"/>
            </p:cNvSpPr>
            <p:nvPr/>
          </p:nvSpPr>
          <p:spPr bwMode="auto">
            <a:xfrm>
              <a:off x="7700190" y="2332346"/>
              <a:ext cx="378320"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Ser</a:t>
              </a:r>
              <a:endParaRPr lang="en-GB" sz="933" dirty="0">
                <a:solidFill>
                  <a:srgbClr val="FFFFFF"/>
                </a:solidFill>
              </a:endParaRPr>
            </a:p>
          </p:txBody>
        </p:sp>
        <p:sp>
          <p:nvSpPr>
            <p:cNvPr id="510" name="TextBox 189">
              <a:extLst>
                <a:ext uri="{FF2B5EF4-FFF2-40B4-BE49-F238E27FC236}">
                  <a16:creationId xmlns:a16="http://schemas.microsoft.com/office/drawing/2014/main" id="{0B72E152-4C6D-4DB2-8ADF-49BC8DA37C85}"/>
                </a:ext>
              </a:extLst>
            </p:cNvPr>
            <p:cNvSpPr txBox="1">
              <a:spLocks noChangeArrowheads="1"/>
            </p:cNvSpPr>
            <p:nvPr/>
          </p:nvSpPr>
          <p:spPr bwMode="auto">
            <a:xfrm>
              <a:off x="7924106" y="2154176"/>
              <a:ext cx="378320"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Ser</a:t>
              </a:r>
              <a:endParaRPr lang="en-GB" sz="933" dirty="0">
                <a:solidFill>
                  <a:srgbClr val="FFFFFF"/>
                </a:solidFill>
              </a:endParaRPr>
            </a:p>
          </p:txBody>
        </p:sp>
        <p:sp>
          <p:nvSpPr>
            <p:cNvPr id="511" name="TextBox 192">
              <a:extLst>
                <a:ext uri="{FF2B5EF4-FFF2-40B4-BE49-F238E27FC236}">
                  <a16:creationId xmlns:a16="http://schemas.microsoft.com/office/drawing/2014/main" id="{0518AD9C-6F00-4599-A32C-2EEC470B48F4}"/>
                </a:ext>
              </a:extLst>
            </p:cNvPr>
            <p:cNvSpPr txBox="1">
              <a:spLocks noChangeArrowheads="1"/>
            </p:cNvSpPr>
            <p:nvPr/>
          </p:nvSpPr>
          <p:spPr bwMode="auto">
            <a:xfrm>
              <a:off x="7900173" y="1892348"/>
              <a:ext cx="361137"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Val</a:t>
              </a:r>
            </a:p>
          </p:txBody>
        </p:sp>
        <p:sp>
          <p:nvSpPr>
            <p:cNvPr id="512" name="TextBox 195">
              <a:extLst>
                <a:ext uri="{FF2B5EF4-FFF2-40B4-BE49-F238E27FC236}">
                  <a16:creationId xmlns:a16="http://schemas.microsoft.com/office/drawing/2014/main" id="{7E122DAA-223A-48C2-BEE8-2AD5587BC577}"/>
                </a:ext>
              </a:extLst>
            </p:cNvPr>
            <p:cNvSpPr txBox="1">
              <a:spLocks noChangeArrowheads="1"/>
            </p:cNvSpPr>
            <p:nvPr/>
          </p:nvSpPr>
          <p:spPr bwMode="auto">
            <a:xfrm>
              <a:off x="6414082" y="2868614"/>
              <a:ext cx="361137"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Val</a:t>
              </a:r>
            </a:p>
          </p:txBody>
        </p:sp>
        <p:sp>
          <p:nvSpPr>
            <p:cNvPr id="513" name="TextBox 204">
              <a:extLst>
                <a:ext uri="{FF2B5EF4-FFF2-40B4-BE49-F238E27FC236}">
                  <a16:creationId xmlns:a16="http://schemas.microsoft.com/office/drawing/2014/main" id="{AC29B82D-9FFE-42E5-A02E-F9FDFE2E2243}"/>
                </a:ext>
              </a:extLst>
            </p:cNvPr>
            <p:cNvSpPr txBox="1">
              <a:spLocks noChangeArrowheads="1"/>
            </p:cNvSpPr>
            <p:nvPr/>
          </p:nvSpPr>
          <p:spPr bwMode="auto">
            <a:xfrm>
              <a:off x="6161032" y="2335916"/>
              <a:ext cx="375196"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Gln</a:t>
              </a:r>
              <a:endParaRPr lang="en-GB" sz="933" dirty="0">
                <a:solidFill>
                  <a:srgbClr val="FFFFFF"/>
                </a:solidFill>
              </a:endParaRPr>
            </a:p>
          </p:txBody>
        </p:sp>
        <p:sp>
          <p:nvSpPr>
            <p:cNvPr id="514" name="TextBox 207">
              <a:extLst>
                <a:ext uri="{FF2B5EF4-FFF2-40B4-BE49-F238E27FC236}">
                  <a16:creationId xmlns:a16="http://schemas.microsoft.com/office/drawing/2014/main" id="{A57C43C8-304B-463B-854A-837588BF29F8}"/>
                </a:ext>
              </a:extLst>
            </p:cNvPr>
            <p:cNvSpPr txBox="1">
              <a:spLocks noChangeArrowheads="1"/>
            </p:cNvSpPr>
            <p:nvPr/>
          </p:nvSpPr>
          <p:spPr bwMode="auto">
            <a:xfrm>
              <a:off x="7086616" y="2335962"/>
              <a:ext cx="387692"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Leu</a:t>
              </a:r>
              <a:endParaRPr lang="en-GB" sz="933" dirty="0">
                <a:solidFill>
                  <a:srgbClr val="FFFFFF"/>
                </a:solidFill>
              </a:endParaRPr>
            </a:p>
          </p:txBody>
        </p:sp>
        <p:sp>
          <p:nvSpPr>
            <p:cNvPr id="515" name="TextBox 210">
              <a:extLst>
                <a:ext uri="{FF2B5EF4-FFF2-40B4-BE49-F238E27FC236}">
                  <a16:creationId xmlns:a16="http://schemas.microsoft.com/office/drawing/2014/main" id="{27F053B0-6884-4A32-B7CD-ED8FBCF83BDC}"/>
                </a:ext>
              </a:extLst>
            </p:cNvPr>
            <p:cNvSpPr txBox="1">
              <a:spLocks noChangeArrowheads="1"/>
            </p:cNvSpPr>
            <p:nvPr/>
          </p:nvSpPr>
          <p:spPr bwMode="auto">
            <a:xfrm>
              <a:off x="7395258" y="2335897"/>
              <a:ext cx="370509"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Tyr</a:t>
              </a:r>
            </a:p>
          </p:txBody>
        </p:sp>
        <p:sp>
          <p:nvSpPr>
            <p:cNvPr id="516" name="TextBox 213">
              <a:extLst>
                <a:ext uri="{FF2B5EF4-FFF2-40B4-BE49-F238E27FC236}">
                  <a16:creationId xmlns:a16="http://schemas.microsoft.com/office/drawing/2014/main" id="{52F1DCC7-599D-493D-A440-C3E98CB4C912}"/>
                </a:ext>
              </a:extLst>
            </p:cNvPr>
            <p:cNvSpPr txBox="1">
              <a:spLocks noChangeArrowheads="1"/>
            </p:cNvSpPr>
            <p:nvPr/>
          </p:nvSpPr>
          <p:spPr bwMode="auto">
            <a:xfrm>
              <a:off x="6106449" y="2867883"/>
              <a:ext cx="387692"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Leu</a:t>
              </a:r>
              <a:endParaRPr lang="en-GB" sz="933" dirty="0">
                <a:solidFill>
                  <a:srgbClr val="FFFFFF"/>
                </a:solidFill>
              </a:endParaRPr>
            </a:p>
          </p:txBody>
        </p:sp>
        <p:sp>
          <p:nvSpPr>
            <p:cNvPr id="517" name="TextBox 216">
              <a:extLst>
                <a:ext uri="{FF2B5EF4-FFF2-40B4-BE49-F238E27FC236}">
                  <a16:creationId xmlns:a16="http://schemas.microsoft.com/office/drawing/2014/main" id="{1C6672CA-7458-40EA-AFDF-F39F3CD7FDA2}"/>
                </a:ext>
              </a:extLst>
            </p:cNvPr>
            <p:cNvSpPr txBox="1">
              <a:spLocks noChangeArrowheads="1"/>
            </p:cNvSpPr>
            <p:nvPr/>
          </p:nvSpPr>
          <p:spPr bwMode="auto">
            <a:xfrm>
              <a:off x="5173243" y="2868266"/>
              <a:ext cx="328336"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a:solidFill>
                    <a:srgbClr val="FFFFFF"/>
                  </a:solidFill>
                </a:rPr>
                <a:t>Ile</a:t>
              </a:r>
            </a:p>
          </p:txBody>
        </p:sp>
        <p:sp>
          <p:nvSpPr>
            <p:cNvPr id="518" name="TextBox 219">
              <a:extLst>
                <a:ext uri="{FF2B5EF4-FFF2-40B4-BE49-F238E27FC236}">
                  <a16:creationId xmlns:a16="http://schemas.microsoft.com/office/drawing/2014/main" id="{81B4C703-5851-4F39-9FBA-7AB1AFBB3801}"/>
                </a:ext>
              </a:extLst>
            </p:cNvPr>
            <p:cNvSpPr txBox="1">
              <a:spLocks noChangeArrowheads="1"/>
            </p:cNvSpPr>
            <p:nvPr/>
          </p:nvSpPr>
          <p:spPr bwMode="auto">
            <a:xfrm>
              <a:off x="5795925" y="2867026"/>
              <a:ext cx="375196" cy="2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1218030" eaLnBrk="1" fontAlgn="base" hangingPunct="1">
                <a:spcBef>
                  <a:spcPct val="0"/>
                </a:spcBef>
                <a:spcAft>
                  <a:spcPct val="0"/>
                </a:spcAft>
                <a:defRPr/>
              </a:pPr>
              <a:r>
                <a:rPr lang="en-GB" sz="933" dirty="0" err="1">
                  <a:solidFill>
                    <a:srgbClr val="FFFFFF"/>
                  </a:solidFill>
                </a:rPr>
                <a:t>Trp</a:t>
              </a:r>
              <a:endParaRPr lang="en-GB" sz="933" dirty="0">
                <a:solidFill>
                  <a:srgbClr val="FFFFFF"/>
                </a:solidFill>
              </a:endParaRPr>
            </a:p>
          </p:txBody>
        </p:sp>
        <p:sp>
          <p:nvSpPr>
            <p:cNvPr id="519" name="TextBox 201">
              <a:extLst>
                <a:ext uri="{FF2B5EF4-FFF2-40B4-BE49-F238E27FC236}">
                  <a16:creationId xmlns:a16="http://schemas.microsoft.com/office/drawing/2014/main" id="{35C97CE8-7206-4FBE-9889-42BFA03A9A95}"/>
                </a:ext>
              </a:extLst>
            </p:cNvPr>
            <p:cNvSpPr txBox="1">
              <a:spLocks noChangeArrowheads="1"/>
            </p:cNvSpPr>
            <p:nvPr/>
          </p:nvSpPr>
          <p:spPr bwMode="auto">
            <a:xfrm>
              <a:off x="5230698" y="2338809"/>
              <a:ext cx="435014" cy="2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spAutoFit/>
            </a:bodyPr>
            <a:lstStyle>
              <a:defPPr>
                <a:defRPr lang="en-US"/>
              </a:defPPr>
              <a:lvl1pPr defTabSz="914243" fontAlgn="base">
                <a:spcBef>
                  <a:spcPct val="0"/>
                </a:spcBef>
                <a:spcAft>
                  <a:spcPct val="0"/>
                </a:spcAft>
                <a:defRPr sz="1600">
                  <a:solidFill>
                    <a:srgbClr val="001965"/>
                  </a:solidFill>
                  <a:latin typeface="Verdana" pitchFamily="34" charset="0"/>
                  <a:ea typeface="MS PGothic" pitchFamily="34" charset="-128"/>
                </a:defRPr>
              </a:lvl1pPr>
              <a:lvl2pPr marL="742950" indent="-285750" eaLnBrk="0" hangingPunct="0">
                <a:defRPr sz="2400">
                  <a:latin typeface="Verdana" pitchFamily="34" charset="0"/>
                  <a:ea typeface="MS PGothic" pitchFamily="34" charset="-128"/>
                </a:defRPr>
              </a:lvl2pPr>
              <a:lvl3pPr marL="1143000" indent="-228600" eaLnBrk="0" hangingPunct="0">
                <a:defRPr sz="2400">
                  <a:latin typeface="Verdana" pitchFamily="34" charset="0"/>
                  <a:ea typeface="MS PGothic" pitchFamily="34" charset="-128"/>
                </a:defRPr>
              </a:lvl3pPr>
              <a:lvl4pPr marL="1600200" indent="-228600" eaLnBrk="0" hangingPunct="0">
                <a:defRPr sz="2400">
                  <a:latin typeface="Verdana" pitchFamily="34" charset="0"/>
                  <a:ea typeface="MS PGothic" pitchFamily="34" charset="-128"/>
                </a:defRPr>
              </a:lvl4pPr>
              <a:lvl5pPr marL="2057400" indent="-228600" eaLnBrk="0" hangingPunct="0">
                <a:defRPr sz="2400">
                  <a:latin typeface="Verdana" pitchFamily="34" charset="0"/>
                  <a:ea typeface="MS PGothic" pitchFamily="34" charset="-128"/>
                </a:defRPr>
              </a:lvl5pPr>
              <a:lvl6pPr marL="2514600" indent="-228600" eaLnBrk="0" fontAlgn="base" hangingPunct="0">
                <a:spcBef>
                  <a:spcPct val="0"/>
                </a:spcBef>
                <a:spcAft>
                  <a:spcPct val="0"/>
                </a:spcAft>
                <a:defRPr sz="2400">
                  <a:latin typeface="Verdana" pitchFamily="34" charset="0"/>
                  <a:ea typeface="MS PGothic" pitchFamily="34" charset="-128"/>
                </a:defRPr>
              </a:lvl6pPr>
              <a:lvl7pPr marL="2971800" indent="-228600" eaLnBrk="0" fontAlgn="base" hangingPunct="0">
                <a:spcBef>
                  <a:spcPct val="0"/>
                </a:spcBef>
                <a:spcAft>
                  <a:spcPct val="0"/>
                </a:spcAft>
                <a:defRPr sz="2400">
                  <a:latin typeface="Verdana" pitchFamily="34" charset="0"/>
                  <a:ea typeface="MS PGothic" pitchFamily="34" charset="-128"/>
                </a:defRPr>
              </a:lvl7pPr>
              <a:lvl8pPr marL="3429000" indent="-228600" eaLnBrk="0" fontAlgn="base" hangingPunct="0">
                <a:spcBef>
                  <a:spcPct val="0"/>
                </a:spcBef>
                <a:spcAft>
                  <a:spcPct val="0"/>
                </a:spcAft>
                <a:defRPr sz="2400">
                  <a:latin typeface="Verdana" pitchFamily="34" charset="0"/>
                  <a:ea typeface="MS PGothic" pitchFamily="34" charset="-128"/>
                </a:defRPr>
              </a:lvl8pPr>
              <a:lvl9pPr marL="3886200" indent="-228600" eaLnBrk="0" fontAlgn="base" hangingPunct="0">
                <a:spcBef>
                  <a:spcPct val="0"/>
                </a:spcBef>
                <a:spcAft>
                  <a:spcPct val="0"/>
                </a:spcAft>
                <a:defRPr sz="2400">
                  <a:latin typeface="Verdana" pitchFamily="34" charset="0"/>
                  <a:ea typeface="MS PGothic" pitchFamily="34" charset="-128"/>
                </a:defRPr>
              </a:lvl9pPr>
            </a:lstStyle>
            <a:p>
              <a:pPr defTabSz="1218960"/>
              <a:r>
                <a:rPr lang="en-GB" sz="933" dirty="0">
                  <a:solidFill>
                    <a:srgbClr val="FFFFFF"/>
                  </a:solidFill>
                </a:rPr>
                <a:t>Lys</a:t>
              </a:r>
            </a:p>
          </p:txBody>
        </p:sp>
        <p:sp>
          <p:nvSpPr>
            <p:cNvPr id="520" name="TextBox 201">
              <a:extLst>
                <a:ext uri="{FF2B5EF4-FFF2-40B4-BE49-F238E27FC236}">
                  <a16:creationId xmlns:a16="http://schemas.microsoft.com/office/drawing/2014/main" id="{8B33708D-BB5A-4F13-B8FC-F7A554269CA1}"/>
                </a:ext>
              </a:extLst>
            </p:cNvPr>
            <p:cNvSpPr txBox="1">
              <a:spLocks noChangeArrowheads="1"/>
            </p:cNvSpPr>
            <p:nvPr/>
          </p:nvSpPr>
          <p:spPr bwMode="auto">
            <a:xfrm>
              <a:off x="6725226" y="2876953"/>
              <a:ext cx="435014" cy="2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7" tIns="60919" rIns="121837" bIns="60919">
              <a:spAutoFit/>
            </a:bodyPr>
            <a:lstStyle>
              <a:defPPr>
                <a:defRPr lang="en-US"/>
              </a:defPPr>
              <a:lvl1pPr defTabSz="914243" fontAlgn="base">
                <a:spcBef>
                  <a:spcPct val="0"/>
                </a:spcBef>
                <a:spcAft>
                  <a:spcPct val="0"/>
                </a:spcAft>
                <a:defRPr sz="1600">
                  <a:solidFill>
                    <a:srgbClr val="001965"/>
                  </a:solidFill>
                  <a:latin typeface="Verdana" pitchFamily="34" charset="0"/>
                  <a:ea typeface="MS PGothic" pitchFamily="34" charset="-128"/>
                </a:defRPr>
              </a:lvl1pPr>
              <a:lvl2pPr marL="742950" indent="-285750" eaLnBrk="0" hangingPunct="0">
                <a:defRPr sz="2400">
                  <a:latin typeface="Verdana" pitchFamily="34" charset="0"/>
                  <a:ea typeface="MS PGothic" pitchFamily="34" charset="-128"/>
                </a:defRPr>
              </a:lvl2pPr>
              <a:lvl3pPr marL="1143000" indent="-228600" eaLnBrk="0" hangingPunct="0">
                <a:defRPr sz="2400">
                  <a:latin typeface="Verdana" pitchFamily="34" charset="0"/>
                  <a:ea typeface="MS PGothic" pitchFamily="34" charset="-128"/>
                </a:defRPr>
              </a:lvl3pPr>
              <a:lvl4pPr marL="1600200" indent="-228600" eaLnBrk="0" hangingPunct="0">
                <a:defRPr sz="2400">
                  <a:latin typeface="Verdana" pitchFamily="34" charset="0"/>
                  <a:ea typeface="MS PGothic" pitchFamily="34" charset="-128"/>
                </a:defRPr>
              </a:lvl4pPr>
              <a:lvl5pPr marL="2057400" indent="-228600" eaLnBrk="0" hangingPunct="0">
                <a:defRPr sz="2400">
                  <a:latin typeface="Verdana" pitchFamily="34" charset="0"/>
                  <a:ea typeface="MS PGothic" pitchFamily="34" charset="-128"/>
                </a:defRPr>
              </a:lvl5pPr>
              <a:lvl6pPr marL="2514600" indent="-228600" eaLnBrk="0" fontAlgn="base" hangingPunct="0">
                <a:spcBef>
                  <a:spcPct val="0"/>
                </a:spcBef>
                <a:spcAft>
                  <a:spcPct val="0"/>
                </a:spcAft>
                <a:defRPr sz="2400">
                  <a:latin typeface="Verdana" pitchFamily="34" charset="0"/>
                  <a:ea typeface="MS PGothic" pitchFamily="34" charset="-128"/>
                </a:defRPr>
              </a:lvl6pPr>
              <a:lvl7pPr marL="2971800" indent="-228600" eaLnBrk="0" fontAlgn="base" hangingPunct="0">
                <a:spcBef>
                  <a:spcPct val="0"/>
                </a:spcBef>
                <a:spcAft>
                  <a:spcPct val="0"/>
                </a:spcAft>
                <a:defRPr sz="2400">
                  <a:latin typeface="Verdana" pitchFamily="34" charset="0"/>
                  <a:ea typeface="MS PGothic" pitchFamily="34" charset="-128"/>
                </a:defRPr>
              </a:lvl7pPr>
              <a:lvl8pPr marL="3429000" indent="-228600" eaLnBrk="0" fontAlgn="base" hangingPunct="0">
                <a:spcBef>
                  <a:spcPct val="0"/>
                </a:spcBef>
                <a:spcAft>
                  <a:spcPct val="0"/>
                </a:spcAft>
                <a:defRPr sz="2400">
                  <a:latin typeface="Verdana" pitchFamily="34" charset="0"/>
                  <a:ea typeface="MS PGothic" pitchFamily="34" charset="-128"/>
                </a:defRPr>
              </a:lvl8pPr>
              <a:lvl9pPr marL="3886200" indent="-228600" eaLnBrk="0" fontAlgn="base" hangingPunct="0">
                <a:spcBef>
                  <a:spcPct val="0"/>
                </a:spcBef>
                <a:spcAft>
                  <a:spcPct val="0"/>
                </a:spcAft>
                <a:defRPr sz="2400">
                  <a:latin typeface="Verdana" pitchFamily="34" charset="0"/>
                  <a:ea typeface="MS PGothic" pitchFamily="34" charset="-128"/>
                </a:defRPr>
              </a:lvl9pPr>
            </a:lstStyle>
            <a:p>
              <a:pPr defTabSz="1218960"/>
              <a:r>
                <a:rPr lang="en-GB" sz="933" dirty="0">
                  <a:solidFill>
                    <a:srgbClr val="FFFFFF"/>
                  </a:solidFill>
                </a:rPr>
                <a:t>Lys</a:t>
              </a:r>
            </a:p>
          </p:txBody>
        </p:sp>
      </p:grpSp>
      <p:cxnSp>
        <p:nvCxnSpPr>
          <p:cNvPr id="524" name="Straight Connector 523">
            <a:extLst>
              <a:ext uri="{FF2B5EF4-FFF2-40B4-BE49-F238E27FC236}">
                <a16:creationId xmlns:a16="http://schemas.microsoft.com/office/drawing/2014/main" id="{A270764F-D95C-4A51-A532-D4063CB6B906}"/>
              </a:ext>
            </a:extLst>
          </p:cNvPr>
          <p:cNvCxnSpPr>
            <a:cxnSpLocks/>
          </p:cNvCxnSpPr>
          <p:nvPr/>
        </p:nvCxnSpPr>
        <p:spPr>
          <a:xfrm>
            <a:off x="261258" y="3174231"/>
            <a:ext cx="11669485"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525" name="Rounded Rectangle 2">
            <a:extLst>
              <a:ext uri="{FF2B5EF4-FFF2-40B4-BE49-F238E27FC236}">
                <a16:creationId xmlns:a16="http://schemas.microsoft.com/office/drawing/2014/main" id="{B7DA9863-E8BC-42F1-8FE4-CEF7633A0962}"/>
              </a:ext>
            </a:extLst>
          </p:cNvPr>
          <p:cNvSpPr/>
          <p:nvPr/>
        </p:nvSpPr>
        <p:spPr>
          <a:xfrm>
            <a:off x="270778" y="3325628"/>
            <a:ext cx="5290317" cy="2711299"/>
          </a:xfrm>
          <a:prstGeom prst="roundRect">
            <a:avLst>
              <a:gd name="adj" fmla="val 4245"/>
            </a:avLst>
          </a:prstGeom>
          <a:noFill/>
          <a:ln/>
        </p:spPr>
        <p:style>
          <a:lnRef idx="2">
            <a:schemeClr val="accent1"/>
          </a:lnRef>
          <a:fillRef idx="1">
            <a:schemeClr val="lt1"/>
          </a:fillRef>
          <a:effectRef idx="0">
            <a:schemeClr val="accent1"/>
          </a:effectRef>
          <a:fontRef idx="minor">
            <a:schemeClr val="dk1"/>
          </a:fontRef>
        </p:style>
        <p:txBody>
          <a:bodyPr anchor="ctr"/>
          <a:lstStyle/>
          <a:p>
            <a:pPr defTabSz="1219170" fontAlgn="base">
              <a:spcBef>
                <a:spcPct val="0"/>
              </a:spcBef>
              <a:spcAft>
                <a:spcPct val="0"/>
              </a:spcAft>
              <a:defRPr/>
            </a:pPr>
            <a:endParaRPr lang="en-CA" sz="1333" dirty="0">
              <a:solidFill>
                <a:srgbClr val="001965"/>
              </a:solidFill>
              <a:latin typeface="Verdana"/>
            </a:endParaRPr>
          </a:p>
        </p:txBody>
      </p:sp>
      <p:sp>
        <p:nvSpPr>
          <p:cNvPr id="532" name="Rectangle: Rounded Corners 531">
            <a:extLst>
              <a:ext uri="{FF2B5EF4-FFF2-40B4-BE49-F238E27FC236}">
                <a16:creationId xmlns:a16="http://schemas.microsoft.com/office/drawing/2014/main" id="{65D4C8B0-D340-492F-8FF7-AD2A17DCFD20}"/>
              </a:ext>
            </a:extLst>
          </p:cNvPr>
          <p:cNvSpPr/>
          <p:nvPr/>
        </p:nvSpPr>
        <p:spPr>
          <a:xfrm>
            <a:off x="6551504" y="3292070"/>
            <a:ext cx="5320485" cy="420045"/>
          </a:xfrm>
          <a:prstGeom prst="roundRect">
            <a:avLst/>
          </a:prstGeom>
          <a:ln w="28575">
            <a:solidFill>
              <a:schemeClr val="accent1"/>
            </a:solidFill>
          </a:ln>
        </p:spPr>
        <p:txBody>
          <a:bodyPr wrap="square" lIns="48000" rIns="48000">
            <a:spAutoFit/>
          </a:bodyPr>
          <a:lstStyle/>
          <a:p>
            <a:pPr algn="ctr" defTabSz="913674"/>
            <a:r>
              <a:rPr lang="en-CA" sz="1867" dirty="0">
                <a:solidFill>
                  <a:srgbClr val="001965"/>
                </a:solidFill>
                <a:latin typeface="Verdana"/>
              </a:rPr>
              <a:t>GLP-1 </a:t>
            </a:r>
            <a:r>
              <a:rPr lang="cs-CZ" sz="1867" b="1" dirty="0">
                <a:solidFill>
                  <a:srgbClr val="E64A0E"/>
                </a:solidFill>
                <a:latin typeface="Verdana"/>
              </a:rPr>
              <a:t>zvyšuje sytost a snižuje hlad</a:t>
            </a:r>
            <a:endParaRPr lang="en-CA" sz="1867" dirty="0">
              <a:solidFill>
                <a:srgbClr val="001965"/>
              </a:solidFill>
              <a:latin typeface="Verdana"/>
            </a:endParaRPr>
          </a:p>
        </p:txBody>
      </p:sp>
      <p:grpSp>
        <p:nvGrpSpPr>
          <p:cNvPr id="533" name="Group 532">
            <a:extLst>
              <a:ext uri="{FF2B5EF4-FFF2-40B4-BE49-F238E27FC236}">
                <a16:creationId xmlns:a16="http://schemas.microsoft.com/office/drawing/2014/main" id="{5A6FC754-9AE0-4536-B5D8-790508F91DAD}"/>
              </a:ext>
            </a:extLst>
          </p:cNvPr>
          <p:cNvGrpSpPr/>
          <p:nvPr/>
        </p:nvGrpSpPr>
        <p:grpSpPr>
          <a:xfrm>
            <a:off x="10460921" y="1614646"/>
            <a:ext cx="1647731" cy="1192121"/>
            <a:chOff x="4717374" y="3712267"/>
            <a:chExt cx="1235798" cy="894091"/>
          </a:xfrm>
        </p:grpSpPr>
        <p:sp>
          <p:nvSpPr>
            <p:cNvPr id="534" name="Rectangle 8">
              <a:extLst>
                <a:ext uri="{FF2B5EF4-FFF2-40B4-BE49-F238E27FC236}">
                  <a16:creationId xmlns:a16="http://schemas.microsoft.com/office/drawing/2014/main" id="{D7F930BA-6C77-42F8-B046-E88198BCF7AC}"/>
                </a:ext>
              </a:extLst>
            </p:cNvPr>
            <p:cNvSpPr>
              <a:spLocks noChangeArrowheads="1"/>
            </p:cNvSpPr>
            <p:nvPr/>
          </p:nvSpPr>
          <p:spPr bwMode="auto">
            <a:xfrm>
              <a:off x="4871534" y="3712267"/>
              <a:ext cx="1081638" cy="894091"/>
            </a:xfrm>
            <a:prstGeom prst="roundRect">
              <a:avLst>
                <a:gd name="adj" fmla="val 6440"/>
              </a:avLst>
            </a:prstGeom>
            <a:solidFill>
              <a:schemeClr val="accent1"/>
            </a:solidFill>
            <a:ln w="38100">
              <a:noFill/>
            </a:ln>
            <a:effectLst/>
            <a:scene3d>
              <a:camera prst="orthographicFront">
                <a:rot lat="0" lon="0" rev="0"/>
              </a:camera>
              <a:lightRig rig="contrasting" dir="t">
                <a:rot lat="0" lon="0" rev="7800000"/>
              </a:lightRig>
            </a:scene3d>
            <a:sp3d/>
          </p:spPr>
          <p:txBody>
            <a:bodyPr lIns="48000" tIns="47959" rIns="95939" bIns="47959" anchor="ctr"/>
            <a:lstStyle/>
            <a:p>
              <a:pPr algn="r" defTabSz="1218210">
                <a:defRPr/>
              </a:pPr>
              <a:r>
                <a:rPr lang="en-GB" sz="1467" dirty="0">
                  <a:solidFill>
                    <a:srgbClr val="FFFFFF"/>
                  </a:solidFill>
                  <a:latin typeface="Verdana" pitchFamily="34" charset="0"/>
                  <a:cs typeface="Arial" charset="0"/>
                </a:rPr>
                <a:t>GLP-1 </a:t>
              </a:r>
              <a:r>
                <a:rPr lang="cs-CZ" sz="1467" b="1" dirty="0">
                  <a:solidFill>
                    <a:srgbClr val="FFFFFF"/>
                  </a:solidFill>
                  <a:latin typeface="Verdana" pitchFamily="34" charset="0"/>
                  <a:cs typeface="Arial" charset="0"/>
                </a:rPr>
                <a:t>redukuje energetický příjem</a:t>
              </a:r>
              <a:endParaRPr lang="en-GB" sz="1467" b="1" dirty="0">
                <a:solidFill>
                  <a:srgbClr val="FFFFFF"/>
                </a:solidFill>
                <a:latin typeface="Verdana" pitchFamily="34" charset="0"/>
                <a:cs typeface="Arial" charset="0"/>
              </a:endParaRPr>
            </a:p>
          </p:txBody>
        </p:sp>
        <p:sp>
          <p:nvSpPr>
            <p:cNvPr id="535" name="Arrow: Down 534">
              <a:extLst>
                <a:ext uri="{FF2B5EF4-FFF2-40B4-BE49-F238E27FC236}">
                  <a16:creationId xmlns:a16="http://schemas.microsoft.com/office/drawing/2014/main" id="{D01263C6-A194-4873-ADB0-5474FCE4C08C}"/>
                </a:ext>
              </a:extLst>
            </p:cNvPr>
            <p:cNvSpPr/>
            <p:nvPr/>
          </p:nvSpPr>
          <p:spPr>
            <a:xfrm>
              <a:off x="4717374" y="3712267"/>
              <a:ext cx="260902" cy="885857"/>
            </a:xfrm>
            <a:prstGeom prst="downArrow">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74"/>
              <a:endParaRPr lang="en-GB" sz="1867" dirty="0">
                <a:solidFill>
                  <a:srgbClr val="FFFFFF"/>
                </a:solidFill>
                <a:latin typeface="Verdana"/>
              </a:endParaRPr>
            </a:p>
          </p:txBody>
        </p:sp>
      </p:grpSp>
      <p:grpSp>
        <p:nvGrpSpPr>
          <p:cNvPr id="531" name="Group 530">
            <a:extLst>
              <a:ext uri="{FF2B5EF4-FFF2-40B4-BE49-F238E27FC236}">
                <a16:creationId xmlns:a16="http://schemas.microsoft.com/office/drawing/2014/main" id="{F64191A3-7DEE-48CB-8472-1050AC5918FB}"/>
              </a:ext>
            </a:extLst>
          </p:cNvPr>
          <p:cNvGrpSpPr/>
          <p:nvPr/>
        </p:nvGrpSpPr>
        <p:grpSpPr>
          <a:xfrm>
            <a:off x="7926069" y="1614646"/>
            <a:ext cx="2281655" cy="1192121"/>
            <a:chOff x="6210558" y="1525464"/>
            <a:chExt cx="1711241" cy="894091"/>
          </a:xfrm>
        </p:grpSpPr>
        <p:sp>
          <p:nvSpPr>
            <p:cNvPr id="536" name="Rectangle 8">
              <a:extLst>
                <a:ext uri="{FF2B5EF4-FFF2-40B4-BE49-F238E27FC236}">
                  <a16:creationId xmlns:a16="http://schemas.microsoft.com/office/drawing/2014/main" id="{BE6FD1D4-A004-4E56-A3B4-B6B59B10AD91}"/>
                </a:ext>
              </a:extLst>
            </p:cNvPr>
            <p:cNvSpPr>
              <a:spLocks noChangeArrowheads="1"/>
            </p:cNvSpPr>
            <p:nvPr/>
          </p:nvSpPr>
          <p:spPr bwMode="auto">
            <a:xfrm>
              <a:off x="6210558" y="1525464"/>
              <a:ext cx="1711241" cy="894091"/>
            </a:xfrm>
            <a:prstGeom prst="roundRect">
              <a:avLst>
                <a:gd name="adj" fmla="val 6440"/>
              </a:avLst>
            </a:prstGeom>
            <a:solidFill>
              <a:schemeClr val="accent1"/>
            </a:solidFill>
            <a:ln w="38100">
              <a:noFill/>
            </a:ln>
            <a:effectLst/>
            <a:scene3d>
              <a:camera prst="orthographicFront">
                <a:rot lat="0" lon="0" rev="0"/>
              </a:camera>
              <a:lightRig rig="contrasting" dir="t">
                <a:rot lat="0" lon="0" rev="7800000"/>
              </a:lightRig>
            </a:scene3d>
            <a:sp3d/>
          </p:spPr>
          <p:txBody>
            <a:bodyPr lIns="48000" tIns="47959" rIns="288000" bIns="47959" anchor="ctr"/>
            <a:lstStyle/>
            <a:p>
              <a:pPr algn="ctr" defTabSz="1218210">
                <a:spcAft>
                  <a:spcPts val="800"/>
                </a:spcAft>
                <a:defRPr/>
              </a:pPr>
              <a:r>
                <a:rPr lang="en-CA" sz="1600" dirty="0">
                  <a:solidFill>
                    <a:srgbClr val="FFFFFF"/>
                  </a:solidFill>
                  <a:latin typeface="Verdana" pitchFamily="34" charset="0"/>
                  <a:cs typeface="Arial" charset="0"/>
                </a:rPr>
                <a:t>GLP-1 </a:t>
              </a:r>
              <a:r>
                <a:rPr lang="cs-CZ" sz="1600" b="1" dirty="0">
                  <a:solidFill>
                    <a:srgbClr val="FFFFFF"/>
                  </a:solidFill>
                  <a:latin typeface="Verdana" pitchFamily="34" charset="0"/>
                  <a:cs typeface="Arial" charset="0"/>
                </a:rPr>
                <a:t>je vylučován </a:t>
              </a:r>
              <a:r>
                <a:rPr lang="cs-CZ" sz="1600" dirty="0">
                  <a:solidFill>
                    <a:srgbClr val="FFFFFF"/>
                  </a:solidFill>
                  <a:latin typeface="Verdana" pitchFamily="34" charset="0"/>
                  <a:cs typeface="Arial" charset="0"/>
                </a:rPr>
                <a:t>jako odpověď na </a:t>
              </a:r>
              <a:r>
                <a:rPr lang="cs-CZ" sz="1600" b="1" dirty="0">
                  <a:solidFill>
                    <a:srgbClr val="E64A0E"/>
                  </a:solidFill>
                  <a:latin typeface="Verdana" pitchFamily="34" charset="0"/>
                  <a:cs typeface="Arial" charset="0"/>
                </a:rPr>
                <a:t>příjem potravy</a:t>
              </a:r>
              <a:endParaRPr lang="en-CA" sz="1600" b="1" dirty="0">
                <a:solidFill>
                  <a:srgbClr val="E64A0E"/>
                </a:solidFill>
                <a:latin typeface="Verdana" pitchFamily="34" charset="0"/>
                <a:cs typeface="Arial" charset="0"/>
              </a:endParaRPr>
            </a:p>
          </p:txBody>
        </p:sp>
        <p:grpSp>
          <p:nvGrpSpPr>
            <p:cNvPr id="537" name="Group 536">
              <a:extLst>
                <a:ext uri="{FF2B5EF4-FFF2-40B4-BE49-F238E27FC236}">
                  <a16:creationId xmlns:a16="http://schemas.microsoft.com/office/drawing/2014/main" id="{01911127-CD99-43FD-B457-88F9B0DDA630}"/>
                </a:ext>
              </a:extLst>
            </p:cNvPr>
            <p:cNvGrpSpPr/>
            <p:nvPr/>
          </p:nvGrpSpPr>
          <p:grpSpPr>
            <a:xfrm>
              <a:off x="7539978" y="2032079"/>
              <a:ext cx="342951" cy="360675"/>
              <a:chOff x="8369466" y="8301"/>
              <a:chExt cx="342951" cy="360675"/>
            </a:xfrm>
          </p:grpSpPr>
          <p:sp>
            <p:nvSpPr>
              <p:cNvPr id="539" name="Freeform: Shape 538">
                <a:extLst>
                  <a:ext uri="{FF2B5EF4-FFF2-40B4-BE49-F238E27FC236}">
                    <a16:creationId xmlns:a16="http://schemas.microsoft.com/office/drawing/2014/main" id="{C7CC8932-70E9-4FBE-BCD4-E5E8AED0A8F9}"/>
                  </a:ext>
                </a:extLst>
              </p:cNvPr>
              <p:cNvSpPr/>
              <p:nvPr/>
            </p:nvSpPr>
            <p:spPr>
              <a:xfrm>
                <a:off x="8369466" y="8330"/>
                <a:ext cx="291952" cy="360646"/>
              </a:xfrm>
              <a:custGeom>
                <a:avLst/>
                <a:gdLst>
                  <a:gd name="connsiteX0" fmla="*/ 65137 w 389268"/>
                  <a:gd name="connsiteY0" fmla="*/ 0 h 480861"/>
                  <a:gd name="connsiteX1" fmla="*/ 11593 w 389268"/>
                  <a:gd name="connsiteY1" fmla="*/ 97470 h 480861"/>
                  <a:gd name="connsiteX2" fmla="*/ 1556 w 389268"/>
                  <a:gd name="connsiteY2" fmla="*/ 118727 h 480861"/>
                  <a:gd name="connsiteX3" fmla="*/ 14723 w 389268"/>
                  <a:gd name="connsiteY3" fmla="*/ 143953 h 480861"/>
                  <a:gd name="connsiteX4" fmla="*/ 42124 w 389268"/>
                  <a:gd name="connsiteY4" fmla="*/ 143953 h 480861"/>
                  <a:gd name="connsiteX5" fmla="*/ 45788 w 389268"/>
                  <a:gd name="connsiteY5" fmla="*/ 190856 h 480861"/>
                  <a:gd name="connsiteX6" fmla="*/ 61474 w 389268"/>
                  <a:gd name="connsiteY6" fmla="*/ 213678 h 480861"/>
                  <a:gd name="connsiteX7" fmla="*/ 128908 w 389268"/>
                  <a:gd name="connsiteY7" fmla="*/ 202840 h 480861"/>
                  <a:gd name="connsiteX8" fmla="*/ 152761 w 389268"/>
                  <a:gd name="connsiteY8" fmla="*/ 194291 h 480861"/>
                  <a:gd name="connsiteX9" fmla="*/ 336556 w 389268"/>
                  <a:gd name="connsiteY9" fmla="*/ 248521 h 480861"/>
                  <a:gd name="connsiteX10" fmla="*/ 389451 w 389268"/>
                  <a:gd name="connsiteY10" fmla="*/ 481319 h 4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268" h="480861">
                    <a:moveTo>
                      <a:pt x="65137" y="0"/>
                    </a:moveTo>
                    <a:cubicBezTo>
                      <a:pt x="65137" y="0"/>
                      <a:pt x="49719" y="43583"/>
                      <a:pt x="11593" y="97470"/>
                    </a:cubicBezTo>
                    <a:cubicBezTo>
                      <a:pt x="7052" y="103920"/>
                      <a:pt x="3541" y="111094"/>
                      <a:pt x="1556" y="118727"/>
                    </a:cubicBezTo>
                    <a:cubicBezTo>
                      <a:pt x="-1420" y="130214"/>
                      <a:pt x="-1611" y="143953"/>
                      <a:pt x="14723" y="143953"/>
                    </a:cubicBezTo>
                    <a:lnTo>
                      <a:pt x="42124" y="143953"/>
                    </a:lnTo>
                    <a:cubicBezTo>
                      <a:pt x="42124" y="143953"/>
                      <a:pt x="56130" y="161165"/>
                      <a:pt x="45788" y="190856"/>
                    </a:cubicBezTo>
                    <a:cubicBezTo>
                      <a:pt x="42010" y="201695"/>
                      <a:pt x="49986" y="213220"/>
                      <a:pt x="61474" y="213678"/>
                    </a:cubicBezTo>
                    <a:cubicBezTo>
                      <a:pt x="76166" y="214250"/>
                      <a:pt x="98110" y="212266"/>
                      <a:pt x="128908" y="202840"/>
                    </a:cubicBezTo>
                    <a:cubicBezTo>
                      <a:pt x="136999" y="200359"/>
                      <a:pt x="144899" y="197420"/>
                      <a:pt x="152761" y="194291"/>
                    </a:cubicBezTo>
                    <a:cubicBezTo>
                      <a:pt x="184284" y="181659"/>
                      <a:pt x="315032" y="136702"/>
                      <a:pt x="336556" y="248521"/>
                    </a:cubicBezTo>
                    <a:cubicBezTo>
                      <a:pt x="361439" y="377972"/>
                      <a:pt x="369530" y="401634"/>
                      <a:pt x="389451" y="481319"/>
                    </a:cubicBezTo>
                  </a:path>
                </a:pathLst>
              </a:custGeom>
              <a:noFill/>
              <a:ln w="11448" cap="rnd">
                <a:solidFill>
                  <a:schemeClr val="bg1"/>
                </a:solidFill>
                <a:prstDash val="solid"/>
                <a:miter/>
              </a:ln>
            </p:spPr>
            <p:txBody>
              <a:bodyPr rtlCol="0" anchor="ctr"/>
              <a:lstStyle/>
              <a:p>
                <a:pPr defTabSz="913674"/>
                <a:endParaRPr lang="en-CA">
                  <a:solidFill>
                    <a:srgbClr val="001965"/>
                  </a:solidFill>
                  <a:latin typeface="Verdana"/>
                </a:endParaRPr>
              </a:p>
            </p:txBody>
          </p:sp>
          <p:sp>
            <p:nvSpPr>
              <p:cNvPr id="540" name="Freeform: Shape 539">
                <a:extLst>
                  <a:ext uri="{FF2B5EF4-FFF2-40B4-BE49-F238E27FC236}">
                    <a16:creationId xmlns:a16="http://schemas.microsoft.com/office/drawing/2014/main" id="{D54ABCB8-E654-4B4B-8AF8-B7A43558C995}"/>
                  </a:ext>
                </a:extLst>
              </p:cNvPr>
              <p:cNvSpPr/>
              <p:nvPr/>
            </p:nvSpPr>
            <p:spPr>
              <a:xfrm>
                <a:off x="8421267" y="95200"/>
                <a:ext cx="197497" cy="54383"/>
              </a:xfrm>
              <a:custGeom>
                <a:avLst/>
                <a:gdLst>
                  <a:gd name="connsiteX0" fmla="*/ 0 w 263328"/>
                  <a:gd name="connsiteY0" fmla="*/ 75488 h 72510"/>
                  <a:gd name="connsiteX1" fmla="*/ 53238 w 263328"/>
                  <a:gd name="connsiteY1" fmla="*/ 65565 h 72510"/>
                  <a:gd name="connsiteX2" fmla="*/ 75335 w 263328"/>
                  <a:gd name="connsiteY2" fmla="*/ 57665 h 72510"/>
                  <a:gd name="connsiteX3" fmla="*/ 174637 w 263328"/>
                  <a:gd name="connsiteY3" fmla="*/ 36408 h 72510"/>
                  <a:gd name="connsiteX4" fmla="*/ 236995 w 263328"/>
                  <a:gd name="connsiteY4" fmla="*/ 50681 h 72510"/>
                  <a:gd name="connsiteX5" fmla="*/ 265542 w 263328"/>
                  <a:gd name="connsiteY5" fmla="*/ 74305 h 72510"/>
                  <a:gd name="connsiteX6" fmla="*/ 233829 w 263328"/>
                  <a:gd name="connsiteY6" fmla="*/ 17364 h 72510"/>
                  <a:gd name="connsiteX7" fmla="*/ 174637 w 263328"/>
                  <a:gd name="connsiteY7" fmla="*/ 0 h 72510"/>
                  <a:gd name="connsiteX8" fmla="*/ 75335 w 263328"/>
                  <a:gd name="connsiteY8" fmla="*/ 21257 h 72510"/>
                  <a:gd name="connsiteX9" fmla="*/ 53238 w 263328"/>
                  <a:gd name="connsiteY9" fmla="*/ 29157 h 72510"/>
                  <a:gd name="connsiteX10" fmla="*/ 1450 w 263328"/>
                  <a:gd name="connsiteY10" fmla="*/ 39118 h 72510"/>
                  <a:gd name="connsiteX11" fmla="*/ 0 w 263328"/>
                  <a:gd name="connsiteY11" fmla="*/ 75488 h 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328" h="72510">
                    <a:moveTo>
                      <a:pt x="0" y="75488"/>
                    </a:moveTo>
                    <a:cubicBezTo>
                      <a:pt x="11677" y="75182"/>
                      <a:pt x="29157" y="72969"/>
                      <a:pt x="53238" y="65565"/>
                    </a:cubicBezTo>
                    <a:cubicBezTo>
                      <a:pt x="59917" y="63542"/>
                      <a:pt x="66939" y="61024"/>
                      <a:pt x="75335" y="57665"/>
                    </a:cubicBezTo>
                    <a:cubicBezTo>
                      <a:pt x="95065" y="49765"/>
                      <a:pt x="134412" y="36408"/>
                      <a:pt x="174637" y="36408"/>
                    </a:cubicBezTo>
                    <a:cubicBezTo>
                      <a:pt x="196122" y="36408"/>
                      <a:pt x="217837" y="40224"/>
                      <a:pt x="236995" y="50681"/>
                    </a:cubicBezTo>
                    <a:cubicBezTo>
                      <a:pt x="248178" y="56787"/>
                      <a:pt x="257681" y="64687"/>
                      <a:pt x="265542" y="74305"/>
                    </a:cubicBezTo>
                    <a:cubicBezTo>
                      <a:pt x="260505" y="51254"/>
                      <a:pt x="253482" y="32515"/>
                      <a:pt x="233829" y="17364"/>
                    </a:cubicBezTo>
                    <a:cubicBezTo>
                      <a:pt x="216540" y="4045"/>
                      <a:pt x="196122" y="0"/>
                      <a:pt x="174637" y="0"/>
                    </a:cubicBezTo>
                    <a:cubicBezTo>
                      <a:pt x="134412" y="0"/>
                      <a:pt x="95065" y="13357"/>
                      <a:pt x="75335" y="21257"/>
                    </a:cubicBezTo>
                    <a:cubicBezTo>
                      <a:pt x="66939" y="24616"/>
                      <a:pt x="59917" y="27134"/>
                      <a:pt x="53238" y="29157"/>
                    </a:cubicBezTo>
                    <a:cubicBezTo>
                      <a:pt x="31713" y="35759"/>
                      <a:pt x="13243" y="39003"/>
                      <a:pt x="1450" y="39118"/>
                    </a:cubicBezTo>
                    <a:cubicBezTo>
                      <a:pt x="3473" y="48849"/>
                      <a:pt x="3855" y="61062"/>
                      <a:pt x="0" y="75488"/>
                    </a:cubicBezTo>
                    <a:close/>
                  </a:path>
                </a:pathLst>
              </a:custGeom>
              <a:solidFill>
                <a:schemeClr val="accent5"/>
              </a:solidFill>
              <a:ln w="3816" cap="flat">
                <a:noFill/>
                <a:prstDash val="solid"/>
                <a:miter/>
              </a:ln>
            </p:spPr>
            <p:txBody>
              <a:bodyPr rtlCol="0" anchor="ctr"/>
              <a:lstStyle/>
              <a:p>
                <a:pPr defTabSz="913674"/>
                <a:endParaRPr lang="en-CA">
                  <a:solidFill>
                    <a:srgbClr val="001965"/>
                  </a:solidFill>
                  <a:latin typeface="Verdana"/>
                </a:endParaRPr>
              </a:p>
            </p:txBody>
          </p:sp>
          <p:sp>
            <p:nvSpPr>
              <p:cNvPr id="541" name="Freeform: Shape 540">
                <a:extLst>
                  <a:ext uri="{FF2B5EF4-FFF2-40B4-BE49-F238E27FC236}">
                    <a16:creationId xmlns:a16="http://schemas.microsoft.com/office/drawing/2014/main" id="{8791FD5A-7260-4B07-8B20-E9E7569D07F9}"/>
                  </a:ext>
                </a:extLst>
              </p:cNvPr>
              <p:cNvSpPr/>
              <p:nvPr/>
            </p:nvSpPr>
            <p:spPr>
              <a:xfrm>
                <a:off x="8407369" y="176602"/>
                <a:ext cx="140252" cy="191772"/>
              </a:xfrm>
              <a:custGeom>
                <a:avLst/>
                <a:gdLst>
                  <a:gd name="connsiteX0" fmla="*/ 81576 w 187001"/>
                  <a:gd name="connsiteY0" fmla="*/ 0 h 255696"/>
                  <a:gd name="connsiteX1" fmla="*/ 11507 w 187001"/>
                  <a:gd name="connsiteY1" fmla="*/ 10571 h 255696"/>
                  <a:gd name="connsiteX2" fmla="*/ 4752 w 187001"/>
                  <a:gd name="connsiteY2" fmla="*/ 12327 h 255696"/>
                  <a:gd name="connsiteX3" fmla="*/ 97 w 187001"/>
                  <a:gd name="connsiteY3" fmla="*/ 21448 h 255696"/>
                  <a:gd name="connsiteX4" fmla="*/ 7767 w 187001"/>
                  <a:gd name="connsiteY4" fmla="*/ 37744 h 255696"/>
                  <a:gd name="connsiteX5" fmla="*/ 11202 w 187001"/>
                  <a:gd name="connsiteY5" fmla="*/ 61214 h 255696"/>
                  <a:gd name="connsiteX6" fmla="*/ 4752 w 187001"/>
                  <a:gd name="connsiteY6" fmla="*/ 87738 h 255696"/>
                  <a:gd name="connsiteX7" fmla="*/ 32459 w 187001"/>
                  <a:gd name="connsiteY7" fmla="*/ 125711 h 255696"/>
                  <a:gd name="connsiteX8" fmla="*/ 147332 w 187001"/>
                  <a:gd name="connsiteY8" fmla="*/ 149792 h 255696"/>
                  <a:gd name="connsiteX9" fmla="*/ 187251 w 187001"/>
                  <a:gd name="connsiteY9" fmla="*/ 184979 h 255696"/>
                  <a:gd name="connsiteX10" fmla="*/ 188243 w 187001"/>
                  <a:gd name="connsiteY10" fmla="*/ 256994 h 2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001" h="255696">
                    <a:moveTo>
                      <a:pt x="81576" y="0"/>
                    </a:moveTo>
                    <a:cubicBezTo>
                      <a:pt x="44671" y="10724"/>
                      <a:pt x="28643" y="11525"/>
                      <a:pt x="11507" y="10571"/>
                    </a:cubicBezTo>
                    <a:cubicBezTo>
                      <a:pt x="9104" y="10457"/>
                      <a:pt x="6661" y="10915"/>
                      <a:pt x="4752" y="12327"/>
                    </a:cubicBezTo>
                    <a:cubicBezTo>
                      <a:pt x="860" y="15151"/>
                      <a:pt x="326" y="19387"/>
                      <a:pt x="97" y="21448"/>
                    </a:cubicBezTo>
                    <a:cubicBezTo>
                      <a:pt x="-628" y="27783"/>
                      <a:pt x="2806" y="33737"/>
                      <a:pt x="7767" y="37744"/>
                    </a:cubicBezTo>
                    <a:cubicBezTo>
                      <a:pt x="19903" y="47552"/>
                      <a:pt x="11202" y="61214"/>
                      <a:pt x="11202" y="61214"/>
                    </a:cubicBezTo>
                    <a:cubicBezTo>
                      <a:pt x="5516" y="70412"/>
                      <a:pt x="4066" y="79571"/>
                      <a:pt x="4752" y="87738"/>
                    </a:cubicBezTo>
                    <a:cubicBezTo>
                      <a:pt x="6165" y="104454"/>
                      <a:pt x="17194" y="118803"/>
                      <a:pt x="32459" y="125711"/>
                    </a:cubicBezTo>
                    <a:cubicBezTo>
                      <a:pt x="53144" y="135061"/>
                      <a:pt x="93674" y="149411"/>
                      <a:pt x="147332" y="149792"/>
                    </a:cubicBezTo>
                    <a:cubicBezTo>
                      <a:pt x="167483" y="149907"/>
                      <a:pt x="184312" y="165058"/>
                      <a:pt x="187251" y="184979"/>
                    </a:cubicBezTo>
                    <a:cubicBezTo>
                      <a:pt x="190037" y="203870"/>
                      <a:pt x="191639" y="228867"/>
                      <a:pt x="188243" y="256994"/>
                    </a:cubicBezTo>
                  </a:path>
                </a:pathLst>
              </a:custGeom>
              <a:noFill/>
              <a:ln w="11448" cap="rnd">
                <a:solidFill>
                  <a:schemeClr val="bg1"/>
                </a:solidFill>
                <a:prstDash val="solid"/>
                <a:miter/>
              </a:ln>
            </p:spPr>
            <p:txBody>
              <a:bodyPr rtlCol="0" anchor="ctr"/>
              <a:lstStyle/>
              <a:p>
                <a:pPr defTabSz="913674"/>
                <a:endParaRPr lang="en-CA">
                  <a:solidFill>
                    <a:srgbClr val="001965"/>
                  </a:solidFill>
                  <a:latin typeface="Verdana"/>
                </a:endParaRPr>
              </a:p>
            </p:txBody>
          </p:sp>
          <p:sp>
            <p:nvSpPr>
              <p:cNvPr id="542" name="Freeform: Shape 541">
                <a:extLst>
                  <a:ext uri="{FF2B5EF4-FFF2-40B4-BE49-F238E27FC236}">
                    <a16:creationId xmlns:a16="http://schemas.microsoft.com/office/drawing/2014/main" id="{58E5E0AA-0C14-4246-A9E4-BF388DE18EC4}"/>
                  </a:ext>
                </a:extLst>
              </p:cNvPr>
              <p:cNvSpPr/>
              <p:nvPr/>
            </p:nvSpPr>
            <p:spPr>
              <a:xfrm>
                <a:off x="8427619" y="201246"/>
                <a:ext cx="134527" cy="103042"/>
              </a:xfrm>
              <a:custGeom>
                <a:avLst/>
                <a:gdLst>
                  <a:gd name="connsiteX0" fmla="*/ 3095 w 179368"/>
                  <a:gd name="connsiteY0" fmla="*/ 40339 h 137388"/>
                  <a:gd name="connsiteX1" fmla="*/ 80 w 179368"/>
                  <a:gd name="connsiteY1" fmla="*/ 52933 h 137388"/>
                  <a:gd name="connsiteX2" fmla="*/ 14696 w 179368"/>
                  <a:gd name="connsiteY2" fmla="*/ 72358 h 137388"/>
                  <a:gd name="connsiteX3" fmla="*/ 120523 w 179368"/>
                  <a:gd name="connsiteY3" fmla="*/ 94455 h 137388"/>
                  <a:gd name="connsiteX4" fmla="*/ 180517 w 179368"/>
                  <a:gd name="connsiteY4" fmla="*/ 140099 h 137388"/>
                  <a:gd name="connsiteX5" fmla="*/ 180555 w 179368"/>
                  <a:gd name="connsiteY5" fmla="*/ 140060 h 137388"/>
                  <a:gd name="connsiteX6" fmla="*/ 80681 w 179368"/>
                  <a:gd name="connsiteY6" fmla="*/ 35530 h 137388"/>
                  <a:gd name="connsiteX7" fmla="*/ 5269 w 179368"/>
                  <a:gd name="connsiteY7" fmla="*/ 0 h 137388"/>
                  <a:gd name="connsiteX8" fmla="*/ 3095 w 179368"/>
                  <a:gd name="connsiteY8" fmla="*/ 40339 h 13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68" h="137388">
                    <a:moveTo>
                      <a:pt x="3095" y="40339"/>
                    </a:moveTo>
                    <a:cubicBezTo>
                      <a:pt x="690" y="44232"/>
                      <a:pt x="-302" y="48277"/>
                      <a:pt x="80" y="52933"/>
                    </a:cubicBezTo>
                    <a:cubicBezTo>
                      <a:pt x="766" y="61176"/>
                      <a:pt x="6376" y="68618"/>
                      <a:pt x="14696" y="72358"/>
                    </a:cubicBezTo>
                    <a:cubicBezTo>
                      <a:pt x="32671" y="80449"/>
                      <a:pt x="70300" y="94111"/>
                      <a:pt x="120523" y="94455"/>
                    </a:cubicBezTo>
                    <a:cubicBezTo>
                      <a:pt x="148841" y="94646"/>
                      <a:pt x="172770" y="113384"/>
                      <a:pt x="180517" y="140099"/>
                    </a:cubicBezTo>
                    <a:lnTo>
                      <a:pt x="180555" y="140060"/>
                    </a:lnTo>
                    <a:cubicBezTo>
                      <a:pt x="180517" y="140099"/>
                      <a:pt x="180594" y="43125"/>
                      <a:pt x="80681" y="35530"/>
                    </a:cubicBezTo>
                    <a:cubicBezTo>
                      <a:pt x="22519" y="31142"/>
                      <a:pt x="5269" y="0"/>
                      <a:pt x="5269" y="0"/>
                    </a:cubicBezTo>
                    <a:cubicBezTo>
                      <a:pt x="12254" y="13434"/>
                      <a:pt x="10269" y="29081"/>
                      <a:pt x="3095" y="40339"/>
                    </a:cubicBezTo>
                    <a:close/>
                  </a:path>
                </a:pathLst>
              </a:custGeom>
              <a:solidFill>
                <a:schemeClr val="accent5"/>
              </a:solidFill>
              <a:ln w="3816" cap="flat">
                <a:noFill/>
                <a:prstDash val="solid"/>
                <a:miter/>
              </a:ln>
            </p:spPr>
            <p:txBody>
              <a:bodyPr rtlCol="0" anchor="ctr"/>
              <a:lstStyle/>
              <a:p>
                <a:pPr defTabSz="913674"/>
                <a:endParaRPr lang="en-CA">
                  <a:solidFill>
                    <a:srgbClr val="001965"/>
                  </a:solidFill>
                  <a:latin typeface="Verdana"/>
                </a:endParaRPr>
              </a:p>
            </p:txBody>
          </p:sp>
          <p:sp>
            <p:nvSpPr>
              <p:cNvPr id="543" name="Freeform: Shape 542">
                <a:extLst>
                  <a:ext uri="{FF2B5EF4-FFF2-40B4-BE49-F238E27FC236}">
                    <a16:creationId xmlns:a16="http://schemas.microsoft.com/office/drawing/2014/main" id="{54DFB2DD-5E4D-4D2F-939F-F98B6A8A2ACB}"/>
                  </a:ext>
                </a:extLst>
              </p:cNvPr>
              <p:cNvSpPr/>
              <p:nvPr/>
            </p:nvSpPr>
            <p:spPr>
              <a:xfrm>
                <a:off x="8672345" y="8301"/>
                <a:ext cx="40072" cy="360646"/>
              </a:xfrm>
              <a:custGeom>
                <a:avLst/>
                <a:gdLst>
                  <a:gd name="connsiteX0" fmla="*/ 54346 w 53429"/>
                  <a:gd name="connsiteY0" fmla="*/ 481319 h 480861"/>
                  <a:gd name="connsiteX1" fmla="*/ 1718 w 53429"/>
                  <a:gd name="connsiteY1" fmla="*/ 239477 h 480861"/>
                  <a:gd name="connsiteX2" fmla="*/ 5993 w 53429"/>
                  <a:gd name="connsiteY2" fmla="*/ 172461 h 480861"/>
                  <a:gd name="connsiteX3" fmla="*/ 4886 w 53429"/>
                  <a:gd name="connsiteY3" fmla="*/ 0 h 480861"/>
                </a:gdLst>
                <a:ahLst/>
                <a:cxnLst>
                  <a:cxn ang="0">
                    <a:pos x="connsiteX0" y="connsiteY0"/>
                  </a:cxn>
                  <a:cxn ang="0">
                    <a:pos x="connsiteX1" y="connsiteY1"/>
                  </a:cxn>
                  <a:cxn ang="0">
                    <a:pos x="connsiteX2" y="connsiteY2"/>
                  </a:cxn>
                  <a:cxn ang="0">
                    <a:pos x="connsiteX3" y="connsiteY3"/>
                  </a:cxn>
                </a:cxnLst>
                <a:rect l="l" t="t" r="r" b="b"/>
                <a:pathLst>
                  <a:path w="53429" h="480861">
                    <a:moveTo>
                      <a:pt x="54346" y="481319"/>
                    </a:moveTo>
                    <a:cubicBezTo>
                      <a:pt x="24960" y="380071"/>
                      <a:pt x="9046" y="288784"/>
                      <a:pt x="1718" y="239477"/>
                    </a:cubicBezTo>
                    <a:cubicBezTo>
                      <a:pt x="-1602" y="217075"/>
                      <a:pt x="-75" y="194291"/>
                      <a:pt x="5993" y="172461"/>
                    </a:cubicBezTo>
                    <a:cubicBezTo>
                      <a:pt x="16488" y="134565"/>
                      <a:pt x="29043" y="64916"/>
                      <a:pt x="4886" y="0"/>
                    </a:cubicBezTo>
                  </a:path>
                </a:pathLst>
              </a:custGeom>
              <a:noFill/>
              <a:ln w="11448" cap="rnd">
                <a:solidFill>
                  <a:schemeClr val="bg1"/>
                </a:solidFill>
                <a:prstDash val="solid"/>
                <a:miter/>
              </a:ln>
            </p:spPr>
            <p:txBody>
              <a:bodyPr rtlCol="0" anchor="ctr"/>
              <a:lstStyle/>
              <a:p>
                <a:pPr defTabSz="913674"/>
                <a:endParaRPr lang="en-CA">
                  <a:solidFill>
                    <a:srgbClr val="001965"/>
                  </a:solidFill>
                  <a:latin typeface="Verdana"/>
                </a:endParaRPr>
              </a:p>
            </p:txBody>
          </p:sp>
        </p:grpSp>
      </p:grpSp>
      <p:sp>
        <p:nvSpPr>
          <p:cNvPr id="2" name="Rectangle 1">
            <a:extLst>
              <a:ext uri="{FF2B5EF4-FFF2-40B4-BE49-F238E27FC236}">
                <a16:creationId xmlns:a16="http://schemas.microsoft.com/office/drawing/2014/main" id="{F4C12C2F-30C2-40A1-B54A-62EBEB8F7D3F}"/>
              </a:ext>
            </a:extLst>
          </p:cNvPr>
          <p:cNvSpPr/>
          <p:nvPr/>
        </p:nvSpPr>
        <p:spPr>
          <a:xfrm>
            <a:off x="538719" y="3385762"/>
            <a:ext cx="4909360" cy="379656"/>
          </a:xfrm>
          <a:prstGeom prst="rect">
            <a:avLst/>
          </a:prstGeom>
        </p:spPr>
        <p:txBody>
          <a:bodyPr wrap="square">
            <a:spAutoFit/>
          </a:bodyPr>
          <a:lstStyle/>
          <a:p>
            <a:pPr algn="ctr" defTabSz="913674"/>
            <a:r>
              <a:rPr lang="cs-CZ" sz="1867" b="1" dirty="0">
                <a:solidFill>
                  <a:srgbClr val="001965"/>
                </a:solidFill>
                <a:latin typeface="Verdana"/>
              </a:rPr>
              <a:t>Efekt GLP-1 v různých orgánech</a:t>
            </a:r>
            <a:endParaRPr lang="en-GB" sz="1867" b="1" dirty="0">
              <a:solidFill>
                <a:srgbClr val="001965"/>
              </a:solidFill>
              <a:latin typeface="Verdana"/>
            </a:endParaRPr>
          </a:p>
        </p:txBody>
      </p:sp>
      <p:pic>
        <p:nvPicPr>
          <p:cNvPr id="6" name="Picture 5">
            <a:extLst>
              <a:ext uri="{FF2B5EF4-FFF2-40B4-BE49-F238E27FC236}">
                <a16:creationId xmlns:a16="http://schemas.microsoft.com/office/drawing/2014/main" id="{E5AE5D7F-A069-43CA-B8BE-8FAAA4CB63D9}"/>
              </a:ext>
            </a:extLst>
          </p:cNvPr>
          <p:cNvPicPr>
            <a:picLocks noChangeAspect="1"/>
          </p:cNvPicPr>
          <p:nvPr/>
        </p:nvPicPr>
        <p:blipFill>
          <a:blip r:embed="rId6"/>
          <a:stretch>
            <a:fillRect/>
          </a:stretch>
        </p:blipFill>
        <p:spPr>
          <a:xfrm>
            <a:off x="6872026" y="3896095"/>
            <a:ext cx="4836825" cy="2396319"/>
          </a:xfrm>
          <a:prstGeom prst="rect">
            <a:avLst/>
          </a:prstGeom>
        </p:spPr>
      </p:pic>
      <p:sp>
        <p:nvSpPr>
          <p:cNvPr id="183" name="Rectangle 182">
            <a:extLst>
              <a:ext uri="{FF2B5EF4-FFF2-40B4-BE49-F238E27FC236}">
                <a16:creationId xmlns:a16="http://schemas.microsoft.com/office/drawing/2014/main" id="{BD5814B7-8E9B-4C8D-B165-FB5FDD86D724}"/>
              </a:ext>
            </a:extLst>
          </p:cNvPr>
          <p:cNvSpPr/>
          <p:nvPr/>
        </p:nvSpPr>
        <p:spPr>
          <a:xfrm>
            <a:off x="1131734" y="4891444"/>
            <a:ext cx="774820" cy="283464"/>
          </a:xfrm>
          <a:prstGeom prst="rect">
            <a:avLst/>
          </a:prstGeom>
        </p:spPr>
        <p:txBody>
          <a:bodyPr wrap="square" lIns="63997" tIns="63997" rIns="0" bIns="0" anchor="t" anchorCtr="0">
            <a:spAutoFit/>
          </a:bodyPr>
          <a:lstStyle/>
          <a:p>
            <a:pPr defTabSz="1219080"/>
            <a:r>
              <a:rPr lang="cs-CZ" sz="2133" b="1" baseline="30000" dirty="0">
                <a:solidFill>
                  <a:srgbClr val="FF0000"/>
                </a:solidFill>
                <a:latin typeface="Verdana"/>
                <a:cs typeface="Arial" charset="0"/>
              </a:rPr>
              <a:t>Srdce</a:t>
            </a:r>
            <a:endParaRPr lang="en-GB" sz="2133" b="1" baseline="30000" dirty="0">
              <a:solidFill>
                <a:srgbClr val="FF0000"/>
              </a:solidFill>
              <a:latin typeface="Verdana"/>
              <a:cs typeface="Arial" charset="0"/>
            </a:endParaRPr>
          </a:p>
        </p:txBody>
      </p:sp>
      <p:sp>
        <p:nvSpPr>
          <p:cNvPr id="184" name="Rectangle 183">
            <a:extLst>
              <a:ext uri="{FF2B5EF4-FFF2-40B4-BE49-F238E27FC236}">
                <a16:creationId xmlns:a16="http://schemas.microsoft.com/office/drawing/2014/main" id="{46B142EC-68F8-43DA-94C3-8AE8D1BFF4FF}"/>
              </a:ext>
            </a:extLst>
          </p:cNvPr>
          <p:cNvSpPr/>
          <p:nvPr/>
        </p:nvSpPr>
        <p:spPr>
          <a:xfrm>
            <a:off x="1163060" y="4110977"/>
            <a:ext cx="979434" cy="290392"/>
          </a:xfrm>
          <a:prstGeom prst="rect">
            <a:avLst/>
          </a:prstGeom>
          <a:ln>
            <a:noFill/>
          </a:ln>
        </p:spPr>
        <p:txBody>
          <a:bodyPr wrap="none" lIns="0" tIns="64000" rIns="0" bIns="0" anchor="t" anchorCtr="0">
            <a:spAutoFit/>
          </a:bodyPr>
          <a:lstStyle/>
          <a:p>
            <a:pPr algn="r" defTabSz="1219080"/>
            <a:r>
              <a:rPr lang="en-GB" sz="1467" b="1" dirty="0">
                <a:solidFill>
                  <a:srgbClr val="2F823C"/>
                </a:solidFill>
                <a:latin typeface="Verdana"/>
                <a:cs typeface="Arial" charset="0"/>
              </a:rPr>
              <a:t>Pan</a:t>
            </a:r>
            <a:r>
              <a:rPr lang="cs-CZ" sz="1467" b="1" dirty="0">
                <a:solidFill>
                  <a:srgbClr val="2F823C"/>
                </a:solidFill>
                <a:latin typeface="Verdana"/>
                <a:cs typeface="Arial" charset="0"/>
              </a:rPr>
              <a:t>k</a:t>
            </a:r>
            <a:r>
              <a:rPr lang="en-GB" sz="1467" b="1" dirty="0" err="1">
                <a:solidFill>
                  <a:srgbClr val="2F823C"/>
                </a:solidFill>
                <a:latin typeface="Verdana"/>
                <a:cs typeface="Arial" charset="0"/>
              </a:rPr>
              <a:t>reas</a:t>
            </a:r>
            <a:endParaRPr lang="en-GB" sz="1467" b="1" baseline="30000" dirty="0">
              <a:solidFill>
                <a:srgbClr val="2F823C"/>
              </a:solidFill>
              <a:latin typeface="Verdana"/>
              <a:cs typeface="Arial" charset="0"/>
            </a:endParaRPr>
          </a:p>
        </p:txBody>
      </p:sp>
      <p:sp>
        <p:nvSpPr>
          <p:cNvPr id="185" name="Rectangle 184">
            <a:extLst>
              <a:ext uri="{FF2B5EF4-FFF2-40B4-BE49-F238E27FC236}">
                <a16:creationId xmlns:a16="http://schemas.microsoft.com/office/drawing/2014/main" id="{CEF642D3-3D22-4AB3-88F7-6A93C601B6C7}"/>
              </a:ext>
            </a:extLst>
          </p:cNvPr>
          <p:cNvSpPr/>
          <p:nvPr/>
        </p:nvSpPr>
        <p:spPr>
          <a:xfrm>
            <a:off x="3980101" y="5276167"/>
            <a:ext cx="836768" cy="290389"/>
          </a:xfrm>
          <a:prstGeom prst="rect">
            <a:avLst/>
          </a:prstGeom>
        </p:spPr>
        <p:txBody>
          <a:bodyPr wrap="none" lIns="0" tIns="0" rIns="0" bIns="63997" anchor="b" anchorCtr="0">
            <a:spAutoFit/>
          </a:bodyPr>
          <a:lstStyle/>
          <a:p>
            <a:pPr algn="r" defTabSz="1219080"/>
            <a:r>
              <a:rPr lang="cs-CZ" sz="1467" b="1" dirty="0">
                <a:solidFill>
                  <a:srgbClr val="279ED8"/>
                </a:solidFill>
                <a:latin typeface="Verdana"/>
                <a:cs typeface="Arial" charset="0"/>
              </a:rPr>
              <a:t>Žaludek</a:t>
            </a:r>
            <a:endParaRPr lang="en-GB" sz="1467" b="1" baseline="30000" dirty="0">
              <a:solidFill>
                <a:srgbClr val="279ED8"/>
              </a:solidFill>
              <a:latin typeface="Verdana"/>
              <a:cs typeface="Arial" charset="0"/>
            </a:endParaRPr>
          </a:p>
        </p:txBody>
      </p:sp>
      <p:sp>
        <p:nvSpPr>
          <p:cNvPr id="186" name="Rectangle 185">
            <a:extLst>
              <a:ext uri="{FF2B5EF4-FFF2-40B4-BE49-F238E27FC236}">
                <a16:creationId xmlns:a16="http://schemas.microsoft.com/office/drawing/2014/main" id="{1D8C8AE7-A0B2-4FF2-8784-5FBBEEC429E6}"/>
              </a:ext>
            </a:extLst>
          </p:cNvPr>
          <p:cNvSpPr/>
          <p:nvPr/>
        </p:nvSpPr>
        <p:spPr>
          <a:xfrm>
            <a:off x="3799937" y="4074607"/>
            <a:ext cx="650819" cy="283467"/>
          </a:xfrm>
          <a:prstGeom prst="rect">
            <a:avLst/>
          </a:prstGeom>
          <a:ln>
            <a:noFill/>
          </a:ln>
        </p:spPr>
        <p:txBody>
          <a:bodyPr wrap="none" lIns="0" tIns="0" rIns="0" bIns="64000" anchor="b" anchorCtr="0">
            <a:spAutoFit/>
          </a:bodyPr>
          <a:lstStyle/>
          <a:p>
            <a:pPr algn="r" defTabSz="1219080"/>
            <a:r>
              <a:rPr lang="cs-CZ" sz="2133" b="1" baseline="30000" dirty="0">
                <a:solidFill>
                  <a:srgbClr val="857970"/>
                </a:solidFill>
                <a:latin typeface="Verdana"/>
                <a:cs typeface="Arial" charset="0"/>
              </a:rPr>
              <a:t>Mozek</a:t>
            </a:r>
            <a:endParaRPr lang="en-GB" sz="2133" b="1" baseline="30000" dirty="0">
              <a:solidFill>
                <a:srgbClr val="857970"/>
              </a:solidFill>
              <a:latin typeface="Verdana"/>
              <a:cs typeface="Arial" charset="0"/>
            </a:endParaRPr>
          </a:p>
        </p:txBody>
      </p:sp>
      <p:sp>
        <p:nvSpPr>
          <p:cNvPr id="187" name="Rectangle 186">
            <a:extLst>
              <a:ext uri="{FF2B5EF4-FFF2-40B4-BE49-F238E27FC236}">
                <a16:creationId xmlns:a16="http://schemas.microsoft.com/office/drawing/2014/main" id="{A61071A2-FACD-490C-B2E1-37FA6AD35AFA}"/>
              </a:ext>
            </a:extLst>
          </p:cNvPr>
          <p:cNvSpPr/>
          <p:nvPr/>
        </p:nvSpPr>
        <p:spPr>
          <a:xfrm>
            <a:off x="3899994" y="4586221"/>
            <a:ext cx="687529" cy="290389"/>
          </a:xfrm>
          <a:prstGeom prst="rect">
            <a:avLst/>
          </a:prstGeom>
        </p:spPr>
        <p:txBody>
          <a:bodyPr wrap="square" lIns="63997" tIns="63997" rIns="0" bIns="0" anchor="t" anchorCtr="0">
            <a:spAutoFit/>
          </a:bodyPr>
          <a:lstStyle/>
          <a:p>
            <a:pPr algn="r" defTabSz="1219080"/>
            <a:r>
              <a:rPr lang="cs-CZ" sz="1467" b="1" dirty="0" err="1">
                <a:solidFill>
                  <a:srgbClr val="000E52"/>
                </a:solidFill>
                <a:latin typeface="Verdana"/>
                <a:cs typeface="Arial" charset="0"/>
              </a:rPr>
              <a:t>Ját</a:t>
            </a:r>
            <a:r>
              <a:rPr lang="en-GB" sz="1467" b="1" dirty="0">
                <a:solidFill>
                  <a:srgbClr val="000E52"/>
                </a:solidFill>
                <a:latin typeface="Verdana"/>
                <a:cs typeface="Arial" charset="0"/>
              </a:rPr>
              <a:t>r</a:t>
            </a:r>
            <a:r>
              <a:rPr lang="cs-CZ" sz="1467" b="1" dirty="0">
                <a:solidFill>
                  <a:srgbClr val="000E52"/>
                </a:solidFill>
                <a:latin typeface="Verdana"/>
                <a:cs typeface="Arial" charset="0"/>
              </a:rPr>
              <a:t>a</a:t>
            </a:r>
            <a:endParaRPr lang="en-GB" sz="1467" b="1" baseline="30000" dirty="0">
              <a:solidFill>
                <a:srgbClr val="000E52"/>
              </a:solidFill>
              <a:latin typeface="Verdana"/>
              <a:cs typeface="Arial" charset="0"/>
            </a:endParaRPr>
          </a:p>
        </p:txBody>
      </p:sp>
    </p:spTree>
    <p:extLst>
      <p:ext uri="{BB962C8B-B14F-4D97-AF65-F5344CB8AC3E}">
        <p14:creationId xmlns:p14="http://schemas.microsoft.com/office/powerpoint/2010/main" val="38384102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DC512F6-3196-42C3-B189-DA18C65A26CA}"/>
              </a:ext>
            </a:extLst>
          </p:cNvPr>
          <p:cNvSpPr>
            <a:spLocks noGrp="1"/>
          </p:cNvSpPr>
          <p:nvPr>
            <p:ph type="title"/>
          </p:nvPr>
        </p:nvSpPr>
        <p:spPr>
          <a:xfrm>
            <a:off x="609600" y="274637"/>
            <a:ext cx="10972800" cy="1143000"/>
          </a:xfrm>
        </p:spPr>
        <p:txBody>
          <a:bodyPr/>
          <a:lstStyle/>
          <a:p>
            <a:r>
              <a:rPr lang="cs-CZ" dirty="0"/>
              <a:t>GLP-1 agonisté: </a:t>
            </a:r>
            <a:r>
              <a:rPr lang="cs-CZ" dirty="0" err="1"/>
              <a:t>semaglutid</a:t>
            </a:r>
            <a:r>
              <a:rPr lang="cs-CZ" dirty="0"/>
              <a:t> vs. </a:t>
            </a:r>
            <a:r>
              <a:rPr lang="cs-CZ" dirty="0" err="1"/>
              <a:t>liraglutid</a:t>
            </a:r>
            <a:endParaRPr lang="en-US" dirty="0"/>
          </a:p>
        </p:txBody>
      </p:sp>
      <p:pic>
        <p:nvPicPr>
          <p:cNvPr id="6" name="Obrázek 5">
            <a:extLst>
              <a:ext uri="{FF2B5EF4-FFF2-40B4-BE49-F238E27FC236}">
                <a16:creationId xmlns:a16="http://schemas.microsoft.com/office/drawing/2014/main" id="{823524A5-3E1B-481D-BCEA-BFB575FBB6B5}"/>
              </a:ext>
            </a:extLst>
          </p:cNvPr>
          <p:cNvPicPr>
            <a:picLocks noChangeAspect="1"/>
          </p:cNvPicPr>
          <p:nvPr/>
        </p:nvPicPr>
        <p:blipFill>
          <a:blip r:embed="rId2"/>
          <a:stretch>
            <a:fillRect/>
          </a:stretch>
        </p:blipFill>
        <p:spPr>
          <a:xfrm>
            <a:off x="2160380" y="1600206"/>
            <a:ext cx="7871239" cy="4525963"/>
          </a:xfrm>
          <a:prstGeom prst="rect">
            <a:avLst/>
          </a:prstGeom>
          <a:noFill/>
        </p:spPr>
      </p:pic>
    </p:spTree>
    <p:extLst>
      <p:ext uri="{BB962C8B-B14F-4D97-AF65-F5344CB8AC3E}">
        <p14:creationId xmlns:p14="http://schemas.microsoft.com/office/powerpoint/2010/main" val="1677606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NN_GSEM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800" dirty="0" smtClean="0"/>
        </a:defPPr>
      </a:lstStyle>
    </a:tx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3.xml><?xml version="1.0" encoding="utf-8"?>
<a:theme xmlns:a="http://schemas.openxmlformats.org/drawingml/2006/main" name="Sema Obesity Option 5">
  <a:themeElements>
    <a:clrScheme name="Custom 1">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AEA79F"/>
      </a:hlink>
      <a:folHlink>
        <a:srgbClr val="AEA79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1965"/>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4.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1305</Words>
  <Application>Microsoft Office PowerPoint</Application>
  <PresentationFormat>Širokoúhlá obrazovka</PresentationFormat>
  <Paragraphs>187</Paragraphs>
  <Slides>32</Slides>
  <Notes>6</Notes>
  <HiddenSlides>0</HiddenSlides>
  <MMClips>0</MMClips>
  <ScaleCrop>false</ScaleCrop>
  <HeadingPairs>
    <vt:vector size="8" baseType="variant">
      <vt:variant>
        <vt:lpstr>Použitá písma</vt:lpstr>
      </vt:variant>
      <vt:variant>
        <vt:i4>8</vt:i4>
      </vt:variant>
      <vt:variant>
        <vt:lpstr>Motiv</vt:lpstr>
      </vt:variant>
      <vt:variant>
        <vt:i4>8</vt:i4>
      </vt:variant>
      <vt:variant>
        <vt:lpstr>Vložené servery OLE</vt:lpstr>
      </vt:variant>
      <vt:variant>
        <vt:i4>1</vt:i4>
      </vt:variant>
      <vt:variant>
        <vt:lpstr>Nadpisy snímků</vt:lpstr>
      </vt:variant>
      <vt:variant>
        <vt:i4>32</vt:i4>
      </vt:variant>
    </vt:vector>
  </HeadingPairs>
  <TitlesOfParts>
    <vt:vector size="49" baseType="lpstr">
      <vt:lpstr>Arial</vt:lpstr>
      <vt:lpstr>Calibri</vt:lpstr>
      <vt:lpstr>Calibri Light</vt:lpstr>
      <vt:lpstr>Cambria</vt:lpstr>
      <vt:lpstr>myriad-pro-condensed</vt:lpstr>
      <vt:lpstr>Verdana</vt:lpstr>
      <vt:lpstr>Wingdings</vt:lpstr>
      <vt:lpstr>Wingdings 3</vt:lpstr>
      <vt:lpstr>2_Výchozí návrh</vt:lpstr>
      <vt:lpstr>9_NN_GSEM_16-9</vt:lpstr>
      <vt:lpstr>Sema Obesity Option 5</vt:lpstr>
      <vt:lpstr>1_Výchozí návrh</vt:lpstr>
      <vt:lpstr>3_Výchozí návrh</vt:lpstr>
      <vt:lpstr>4_Výchozí návrh</vt:lpstr>
      <vt:lpstr>Motiv Office</vt:lpstr>
      <vt:lpstr>Výchozí návrh</vt:lpstr>
      <vt:lpstr>think-cell Slide</vt:lpstr>
      <vt:lpstr>     Perspektivy v léčbě obezity</vt:lpstr>
      <vt:lpstr>Proč jsou potřeba účinnější metody léčby  obezity?</vt:lpstr>
      <vt:lpstr>Obsah přednášky</vt:lpstr>
      <vt:lpstr>Obsah přednášky</vt:lpstr>
      <vt:lpstr>CÍLE LÉČBY OBEZITY a účinnost různých přístupů</vt:lpstr>
      <vt:lpstr>Současnost farmakoterapie</vt:lpstr>
      <vt:lpstr>Obsah přednášky</vt:lpstr>
      <vt:lpstr>Co je Glucagon-like peptid-1? </vt:lpstr>
      <vt:lpstr>GLP-1 agonisté: semaglutid vs. liraglutid</vt:lpstr>
      <vt:lpstr>Semaglutid v léčbě obezity</vt:lpstr>
      <vt:lpstr>Design studie STEP 1</vt:lpstr>
      <vt:lpstr>Změny hmotnosti</vt:lpstr>
      <vt:lpstr>Procento pacientů se snížením hmotnosti 5 a více procent</vt:lpstr>
      <vt:lpstr>Semaglutid a snížení hmotnosti u T2DM</vt:lpstr>
      <vt:lpstr>Změny hmotnosti po 68 týdnech léčby</vt:lpstr>
      <vt:lpstr>Podíl pacientů dosahující snížení hmotnosti o 5 a více procent</vt:lpstr>
      <vt:lpstr>Změny tělesné hmotnosti: různé studie programu STEP </vt:lpstr>
      <vt:lpstr>Podávání peptidových léků perorálně bylo donedávna nemožné </vt:lpstr>
      <vt:lpstr>K absorbci semaglutidu dochází v žaludku </vt:lpstr>
      <vt:lpstr>Tirzepatid</vt:lpstr>
      <vt:lpstr>Prezentace aplikace PowerPoint</vt:lpstr>
      <vt:lpstr>Prezentace aplikace PowerPoint</vt:lpstr>
      <vt:lpstr>Prezentace aplikace PowerPoint</vt:lpstr>
      <vt:lpstr>Obsah přednášky</vt:lpstr>
      <vt:lpstr>Dlouhodobé efekty bariatrické chirurgie (Swedish obese subjects study) </vt:lpstr>
      <vt:lpstr>Bariatrické výkony</vt:lpstr>
      <vt:lpstr>Indikace a kontraindikace bariatrické operace</vt:lpstr>
      <vt:lpstr>Endoskopická plikace žaludku</vt:lpstr>
      <vt:lpstr>Entero-enterální anastomóza pomocí IAS (incisionless anastomosis system) </vt:lpstr>
      <vt:lpstr>Endoskopicky implantovatelný duodeno-jejunální rukáv (EBGL)</vt:lpstr>
      <vt:lpstr>Závěr</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Perspektivy farmakologické léčby obezity</dc:title>
  <dc:creator>Martin Haluzík</dc:creator>
  <cp:lastModifiedBy>Martin Haluzík</cp:lastModifiedBy>
  <cp:revision>8</cp:revision>
  <dcterms:created xsi:type="dcterms:W3CDTF">2020-11-13T12:06:26Z</dcterms:created>
  <dcterms:modified xsi:type="dcterms:W3CDTF">2021-09-10T13:06:47Z</dcterms:modified>
</cp:coreProperties>
</file>