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82" r:id="rId7"/>
    <p:sldId id="261" r:id="rId8"/>
    <p:sldId id="283" r:id="rId9"/>
    <p:sldId id="281" r:id="rId10"/>
    <p:sldId id="284" r:id="rId11"/>
    <p:sldId id="262" r:id="rId12"/>
    <p:sldId id="264" r:id="rId13"/>
    <p:sldId id="265" r:id="rId14"/>
    <p:sldId id="266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4B85-DD39-4DE4-AEAE-51CD0966BE7D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2DD2D-941C-4534-8428-748CA4B24A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755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4B85-DD39-4DE4-AEAE-51CD0966BE7D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2DD2D-941C-4534-8428-748CA4B24A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2561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4B85-DD39-4DE4-AEAE-51CD0966BE7D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2DD2D-941C-4534-8428-748CA4B24A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674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4B85-DD39-4DE4-AEAE-51CD0966BE7D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2DD2D-941C-4534-8428-748CA4B24A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6582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4B85-DD39-4DE4-AEAE-51CD0966BE7D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2DD2D-941C-4534-8428-748CA4B24A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5963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4B85-DD39-4DE4-AEAE-51CD0966BE7D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2DD2D-941C-4534-8428-748CA4B24A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96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4B85-DD39-4DE4-AEAE-51CD0966BE7D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2DD2D-941C-4534-8428-748CA4B24A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192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4B85-DD39-4DE4-AEAE-51CD0966BE7D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2DD2D-941C-4534-8428-748CA4B24A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4847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4B85-DD39-4DE4-AEAE-51CD0966BE7D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2DD2D-941C-4534-8428-748CA4B24A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1527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4B85-DD39-4DE4-AEAE-51CD0966BE7D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2DD2D-941C-4534-8428-748CA4B24A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5456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4B85-DD39-4DE4-AEAE-51CD0966BE7D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2DD2D-941C-4534-8428-748CA4B24A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7985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D4B85-DD39-4DE4-AEAE-51CD0966BE7D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2DD2D-941C-4534-8428-748CA4B24A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208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57" y="4221231"/>
            <a:ext cx="5123543" cy="2636769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35" y="286482"/>
            <a:ext cx="8817265" cy="1763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591538" y="1788053"/>
            <a:ext cx="1133565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ZÁKLADNÍ ŠKOLA A MATEŘSKÁ ŠKOLA PŘI LÉČEBNÝCH LÁZNÍCH LÁZNĚ KYNŽVART</a:t>
            </a:r>
            <a:endParaRPr lang="cs-CZ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34971"/>
            <a:ext cx="4181479" cy="282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3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91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MATEŘSKÁ ŠKOLA</a:t>
            </a:r>
            <a:b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42" y="1387293"/>
            <a:ext cx="7151915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07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91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MATEŘSKÁ ŠKOLA</a:t>
            </a:r>
            <a:b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819" y="824007"/>
            <a:ext cx="7774362" cy="583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77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91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MATEŘSKÁ ŠKOLA</a:t>
            </a:r>
            <a:b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359" y="834380"/>
            <a:ext cx="7862802" cy="590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42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91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MATEŘSKÁ ŠKOLA</a:t>
            </a:r>
            <a:b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031" y="941697"/>
            <a:ext cx="4293927" cy="572523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369" y="941697"/>
            <a:ext cx="4293927" cy="572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68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91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MATEŘSKÁ ŠKOLA</a:t>
            </a:r>
            <a:b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688" y="1008590"/>
            <a:ext cx="7430623" cy="557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38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91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LÁZEŇSKÁ TĚLESNÁ VÝCHOVA</a:t>
            </a:r>
            <a:b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522" y="824007"/>
            <a:ext cx="7892955" cy="591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02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91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LÁZEŇSKÁ TĚLESNÁ VÝCHOVA</a:t>
            </a:r>
            <a:b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13" y="941695"/>
            <a:ext cx="4355342" cy="580712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701" y="941695"/>
            <a:ext cx="4355342" cy="580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09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91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LÁZEŇSKÁ TĚLESNÁ VÝCHOVA</a:t>
            </a:r>
            <a:b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320" y="824007"/>
            <a:ext cx="7879307" cy="590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28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91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LÁZEŇSKÁ TĚLESNÁ VÝCHOVA</a:t>
            </a:r>
            <a:b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672" y="824007"/>
            <a:ext cx="7979391" cy="598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80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91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/ AKTIVITY / AKCE /</a:t>
            </a:r>
            <a:b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16" y="668740"/>
            <a:ext cx="3040039" cy="608007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597" y="895611"/>
            <a:ext cx="4392651" cy="585320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690" y="559558"/>
            <a:ext cx="3094630" cy="618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20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3876" y="0"/>
            <a:ext cx="133258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70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91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/ AKTIVITY / AKCE /</a:t>
            </a:r>
            <a:b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877" y="824007"/>
            <a:ext cx="7908246" cy="591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9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91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/ AKTIVITY / AKCE /</a:t>
            </a:r>
            <a:b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169" y="824007"/>
            <a:ext cx="7901662" cy="592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35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91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/ AKTIVITY / AKCE /</a:t>
            </a:r>
            <a:b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162" y="1405717"/>
            <a:ext cx="3935675" cy="524756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05718"/>
            <a:ext cx="3935674" cy="524756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324" y="1405717"/>
            <a:ext cx="3935675" cy="52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72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91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/ AKTIVITY / AKCE /</a:t>
            </a:r>
            <a:b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99699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94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91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/ AKTIVITY / AKCE /</a:t>
            </a:r>
            <a:b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750" y="912243"/>
            <a:ext cx="7776530" cy="581696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20" y="1282890"/>
            <a:ext cx="3851581" cy="513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85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4621568" cy="91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/ AKTIVITY / AKCE /</a:t>
            </a:r>
            <a:b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769" y="0"/>
            <a:ext cx="3165231" cy="685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653" y="0"/>
            <a:ext cx="3165231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614"/>
            <a:ext cx="2606486" cy="564738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371" y="1210614"/>
            <a:ext cx="2606486" cy="564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34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162" y="128789"/>
            <a:ext cx="4052551" cy="303941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98" y="3515226"/>
            <a:ext cx="4126940" cy="309520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453" y="3515226"/>
            <a:ext cx="4048260" cy="303619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735" y="529644"/>
            <a:ext cx="3206842" cy="240513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421" y="4037"/>
            <a:ext cx="3204011" cy="426934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8243" y="4695447"/>
            <a:ext cx="2188554" cy="164141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0926" y="4683503"/>
            <a:ext cx="2202204" cy="165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2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28789" y="210579"/>
            <a:ext cx="12569780" cy="1325563"/>
          </a:xfrm>
        </p:spPr>
        <p:txBody>
          <a:bodyPr/>
          <a:lstStyle/>
          <a:p>
            <a:r>
              <a:rPr lang="cs-CZ" dirty="0" smtClean="0"/>
              <a:t>CELÝ PEDAGOGICKÝ SBOR DĚKUJE ZA VAŠI PODPORU</a:t>
            </a:r>
            <a:endParaRPr lang="cs-CZ" dirty="0"/>
          </a:p>
        </p:txBody>
      </p:sp>
      <p:pic>
        <p:nvPicPr>
          <p:cNvPr id="1026" name="Picture 2" descr="E:\prezentace škola\foto skola\IMG_20201130_1244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12" y="2133600"/>
            <a:ext cx="5088174" cy="380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prezentace škola\foto skola\IMG_20201130_1245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047" y="2113781"/>
            <a:ext cx="5114668" cy="382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11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3876" y="0"/>
            <a:ext cx="13325876" cy="6858000"/>
          </a:xfrm>
          <a:prstGeom prst="rect">
            <a:avLst/>
          </a:prstGeom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290157" y="205368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 smtClean="0"/>
              <a:t> </a:t>
            </a:r>
            <a:endParaRPr lang="cs-CZ" sz="3600" dirty="0" smtClean="0"/>
          </a:p>
          <a:p>
            <a:r>
              <a:rPr lang="cs-CZ" sz="3600" dirty="0" smtClean="0"/>
              <a:t>ZÁKLADNÍ ŠKOLA</a:t>
            </a:r>
          </a:p>
          <a:p>
            <a:endParaRPr lang="cs-CZ" sz="3600" dirty="0" smtClean="0"/>
          </a:p>
          <a:p>
            <a:pPr marL="0" indent="0">
              <a:buNone/>
            </a:pPr>
            <a:endParaRPr lang="cs-CZ" sz="3600" dirty="0" smtClean="0"/>
          </a:p>
          <a:p>
            <a:r>
              <a:rPr lang="cs-CZ" sz="3600" dirty="0" smtClean="0"/>
              <a:t>MATEŘSKÁ ŠKOLA</a:t>
            </a:r>
          </a:p>
          <a:p>
            <a:endParaRPr lang="cs-CZ" sz="3600" dirty="0" smtClean="0"/>
          </a:p>
          <a:p>
            <a:pPr marL="0" indent="0">
              <a:buNone/>
            </a:pPr>
            <a:r>
              <a:rPr lang="cs-CZ" sz="3600" dirty="0" smtClean="0"/>
              <a:t>  </a:t>
            </a:r>
            <a:endParaRPr lang="cs-CZ" sz="3600" dirty="0"/>
          </a:p>
        </p:txBody>
      </p:sp>
      <p:sp>
        <p:nvSpPr>
          <p:cNvPr id="7" name="Obdélník 6"/>
          <p:cNvSpPr/>
          <p:nvPr/>
        </p:nvSpPr>
        <p:spPr>
          <a:xfrm>
            <a:off x="551542" y="365125"/>
            <a:ext cx="113356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ZÁKLADNÍ ŠKOLA A MATEŘSKÁ ŠKOLA PŘI LÉČEBNÝCH LÁZNÍCH LÁZNĚ KYNŽVART</a:t>
            </a:r>
            <a:endParaRPr lang="cs-CZ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cxnSp>
        <p:nvCxnSpPr>
          <p:cNvPr id="9" name="Přímá spojnice se šipkou 8"/>
          <p:cNvCxnSpPr/>
          <p:nvPr/>
        </p:nvCxnSpPr>
        <p:spPr>
          <a:xfrm flipV="1">
            <a:off x="4096487" y="2591315"/>
            <a:ext cx="733874" cy="2620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4096487" y="3044288"/>
            <a:ext cx="777765" cy="51949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7859421" y="1724482"/>
            <a:ext cx="4650130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500" dirty="0" smtClean="0"/>
              <a:t>TŘÍDA I.  </a:t>
            </a:r>
          </a:p>
          <a:p>
            <a:pPr>
              <a:lnSpc>
                <a:spcPct val="150000"/>
              </a:lnSpc>
            </a:pPr>
            <a:r>
              <a:rPr lang="cs-CZ" sz="2500" dirty="0" smtClean="0"/>
              <a:t>TŘÍDA II. </a:t>
            </a:r>
          </a:p>
          <a:p>
            <a:pPr>
              <a:lnSpc>
                <a:spcPct val="150000"/>
              </a:lnSpc>
            </a:pPr>
            <a:r>
              <a:rPr lang="cs-CZ" sz="2500" dirty="0" smtClean="0"/>
              <a:t>TŘÍDA III.</a:t>
            </a:r>
            <a:endParaRPr lang="cs-CZ" sz="25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7763366" y="3780520"/>
            <a:ext cx="57268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500" dirty="0" smtClean="0"/>
              <a:t>TŘÍDA I.</a:t>
            </a:r>
          </a:p>
          <a:p>
            <a:pPr>
              <a:lnSpc>
                <a:spcPct val="150000"/>
              </a:lnSpc>
            </a:pPr>
            <a:r>
              <a:rPr lang="cs-CZ" sz="2500" dirty="0" smtClean="0"/>
              <a:t>TŘÍDA II. </a:t>
            </a:r>
            <a:endParaRPr lang="cs-CZ" sz="25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5113325" y="2258297"/>
            <a:ext cx="4650130" cy="609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500" dirty="0" smtClean="0"/>
              <a:t>VILKA</a:t>
            </a:r>
            <a:endParaRPr lang="cs-CZ" sz="2500" dirty="0"/>
          </a:p>
        </p:txBody>
      </p:sp>
      <p:cxnSp>
        <p:nvCxnSpPr>
          <p:cNvPr id="19" name="Přímá spojnice se šipkou 18"/>
          <p:cNvCxnSpPr/>
          <p:nvPr/>
        </p:nvCxnSpPr>
        <p:spPr>
          <a:xfrm>
            <a:off x="6148434" y="2790051"/>
            <a:ext cx="1614932" cy="44315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>
            <a:off x="6178651" y="2682389"/>
            <a:ext cx="1584715" cy="160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 flipV="1">
            <a:off x="6148434" y="2122097"/>
            <a:ext cx="1614932" cy="4692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ovéPole 25"/>
          <p:cNvSpPr txBox="1"/>
          <p:nvPr/>
        </p:nvSpPr>
        <p:spPr>
          <a:xfrm>
            <a:off x="5071727" y="5233897"/>
            <a:ext cx="4650130" cy="609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500" dirty="0" smtClean="0"/>
              <a:t>BUDOVA KULTURY</a:t>
            </a:r>
            <a:endParaRPr lang="cs-CZ" sz="2500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5113325" y="3548058"/>
            <a:ext cx="465013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500" dirty="0" smtClean="0"/>
              <a:t>VÝSLUNÍ</a:t>
            </a:r>
            <a:endParaRPr lang="cs-CZ" sz="2500" dirty="0"/>
          </a:p>
        </p:txBody>
      </p:sp>
      <p:cxnSp>
        <p:nvCxnSpPr>
          <p:cNvPr id="28" name="Přímá spojnice se šipkou 27"/>
          <p:cNvCxnSpPr/>
          <p:nvPr/>
        </p:nvCxnSpPr>
        <p:spPr>
          <a:xfrm>
            <a:off x="4093282" y="4881694"/>
            <a:ext cx="777765" cy="51949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/>
          <p:nvPr/>
        </p:nvCxnSpPr>
        <p:spPr>
          <a:xfrm>
            <a:off x="6411516" y="4095474"/>
            <a:ext cx="1223221" cy="64060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>
            <a:off x="6412119" y="3920483"/>
            <a:ext cx="1351247" cy="2637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Přímá spojnice se šipkou 36"/>
          <p:cNvCxnSpPr/>
          <p:nvPr/>
        </p:nvCxnSpPr>
        <p:spPr>
          <a:xfrm>
            <a:off x="7645242" y="5618922"/>
            <a:ext cx="816587" cy="3149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TextovéPole 38"/>
          <p:cNvSpPr txBox="1"/>
          <p:nvPr/>
        </p:nvSpPr>
        <p:spPr>
          <a:xfrm>
            <a:off x="8681372" y="5690107"/>
            <a:ext cx="322047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500" dirty="0" smtClean="0"/>
              <a:t>DVĚ PROPOJENÉ </a:t>
            </a:r>
          </a:p>
          <a:p>
            <a:pPr>
              <a:lnSpc>
                <a:spcPct val="150000"/>
              </a:lnSpc>
            </a:pPr>
            <a:r>
              <a:rPr lang="cs-CZ" sz="2500" dirty="0" smtClean="0"/>
              <a:t>MÍSTNOSTI</a:t>
            </a:r>
            <a:endParaRPr lang="cs-CZ" sz="2500" dirty="0"/>
          </a:p>
        </p:txBody>
      </p:sp>
    </p:spTree>
    <p:extLst>
      <p:ext uri="{BB962C8B-B14F-4D97-AF65-F5344CB8AC3E}">
        <p14:creationId xmlns:p14="http://schemas.microsoft.com/office/powerpoint/2010/main" val="191309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776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ČINNOST ŠKOLY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cs-CZ" b="1" dirty="0">
                <a:solidFill>
                  <a:schemeClr val="accent5">
                    <a:lumMod val="75000"/>
                  </a:schemeClr>
                </a:solidFill>
              </a:rPr>
            </a:b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926006" y="819149"/>
            <a:ext cx="4339988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VÝCHOVNĚ VZDĚLÁVACÍ ČINNOST</a:t>
            </a:r>
            <a:endParaRPr lang="cs-CZ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87824" y="2294611"/>
            <a:ext cx="4981432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DODRŽOVÁNÍ LÉČEBNÉHO PROCESU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56948" y="3646963"/>
            <a:ext cx="4339988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ČTYŘTÝDENNÍ POBYT</a:t>
            </a:r>
            <a:endParaRPr lang="cs-CZ" sz="28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7013812" y="2008803"/>
            <a:ext cx="4339988" cy="13849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>
              <a:rot lat="0" lon="0" rev="1800000"/>
            </a:lightRig>
          </a:scene3d>
          <a:sp3d>
            <a:bevelT prst="relaxedInset"/>
            <a:bevelB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PSYCHOLOGICKÉ PŮSOBENÍ</a:t>
            </a:r>
          </a:p>
          <a:p>
            <a:pPr algn="ctr"/>
            <a:r>
              <a:rPr lang="cs-CZ" sz="2800" b="1" dirty="0" smtClean="0"/>
              <a:t>EMOCIONÁLNÍ PODPORA</a:t>
            </a:r>
          </a:p>
          <a:p>
            <a:pPr algn="ctr"/>
            <a:r>
              <a:rPr lang="cs-CZ" sz="2800" b="1" dirty="0" smtClean="0"/>
              <a:t>INDIVIDUÁLNÍ PŘÍSTUP</a:t>
            </a:r>
            <a:endParaRPr lang="cs-CZ" sz="28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624114" y="4494442"/>
            <a:ext cx="442442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DVA AŽ TŘI VÝUKOVÉ BLOKY</a:t>
            </a:r>
            <a:endParaRPr lang="cs-CZ" sz="28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413312" y="5064884"/>
            <a:ext cx="433998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METODY / FORMY / STRATEGIE</a:t>
            </a:r>
            <a:endParaRPr lang="cs-CZ" sz="2800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756012" y="5299483"/>
            <a:ext cx="4339988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VOLNOČASOVÉ AKTIVITY</a:t>
            </a:r>
            <a:endParaRPr lang="cs-CZ" sz="28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7416800" y="3554591"/>
            <a:ext cx="4543186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PLNĚNÍ VÝSTUPŮ: RVP / ŠVP</a:t>
            </a:r>
          </a:p>
          <a:p>
            <a:pPr algn="ctr"/>
            <a:r>
              <a:rPr lang="cs-CZ" sz="2800" b="1" dirty="0" smtClean="0"/>
              <a:t>POŽADAVKY KMENOVÉ ŠKOLY</a:t>
            </a:r>
            <a:endParaRPr lang="cs-CZ" sz="28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926006" y="6144289"/>
            <a:ext cx="4339988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/>
              <a:t>ZPĚTNÁ VAZBA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522918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729343" y="1836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CHARAKTERISTIKA FUNGOVÁNÍ ŠKOLY</a:t>
            </a: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/>
        </p:nvSpPr>
        <p:spPr bwMode="auto">
          <a:xfrm>
            <a:off x="688275" y="1558079"/>
            <a:ext cx="4038600" cy="4725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/>
            <a:r>
              <a:rPr lang="cs-CZ" altLang="cs-CZ" sz="3000" b="1" dirty="0" smtClean="0">
                <a:solidFill>
                  <a:srgbClr val="660066"/>
                </a:solidFill>
                <a:latin typeface="Arial" charset="0"/>
              </a:rPr>
              <a:t> nezbytná</a:t>
            </a:r>
            <a:endParaRPr lang="cs-CZ" altLang="cs-CZ" sz="3000" b="1" dirty="0">
              <a:solidFill>
                <a:srgbClr val="660066"/>
              </a:solidFill>
              <a:latin typeface="Arial" charset="0"/>
            </a:endParaRPr>
          </a:p>
          <a:p>
            <a:pPr marL="0" indent="0" algn="ctr">
              <a:buNone/>
            </a:pPr>
            <a:r>
              <a:rPr lang="cs-CZ" altLang="cs-CZ" sz="3000" b="1" dirty="0" smtClean="0">
                <a:solidFill>
                  <a:srgbClr val="660066"/>
                </a:solidFill>
                <a:latin typeface="Arial" charset="0"/>
              </a:rPr>
              <a:t>velmi dobrá a </a:t>
            </a:r>
            <a:r>
              <a:rPr lang="cs-CZ" altLang="cs-CZ" sz="3000" b="1" dirty="0">
                <a:solidFill>
                  <a:srgbClr val="660066"/>
                </a:solidFill>
                <a:latin typeface="Arial" charset="0"/>
              </a:rPr>
              <a:t>úzká spolupráce </a:t>
            </a:r>
            <a:r>
              <a:rPr lang="cs-CZ" altLang="cs-CZ" sz="3000" b="1" dirty="0" smtClean="0">
                <a:solidFill>
                  <a:srgbClr val="660066"/>
                </a:solidFill>
                <a:latin typeface="Arial" charset="0"/>
              </a:rPr>
              <a:t>pedagogů, zdravotníků, rodičů</a:t>
            </a:r>
          </a:p>
          <a:p>
            <a:pPr algn="ctr"/>
            <a:endParaRPr lang="cs-CZ" altLang="cs-CZ" sz="3000" b="1" dirty="0">
              <a:solidFill>
                <a:srgbClr val="660066"/>
              </a:solidFill>
              <a:latin typeface="Arial" charset="0"/>
            </a:endParaRPr>
          </a:p>
          <a:p>
            <a:pPr algn="ctr"/>
            <a:r>
              <a:rPr lang="cs-CZ" altLang="cs-CZ" sz="3000" b="1" dirty="0" smtClean="0">
                <a:solidFill>
                  <a:srgbClr val="660066"/>
                </a:solidFill>
                <a:latin typeface="Arial" charset="0"/>
              </a:rPr>
              <a:t>pomoc dítěti ve zvládnutí zdravotního znevýhodnění</a:t>
            </a:r>
          </a:p>
          <a:p>
            <a:pPr algn="ctr"/>
            <a:endParaRPr lang="cs-CZ" altLang="cs-CZ" sz="3000" b="1" dirty="0">
              <a:solidFill>
                <a:srgbClr val="660066"/>
              </a:solidFill>
              <a:latin typeface="Arial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308" y="1378422"/>
            <a:ext cx="7105934" cy="532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98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776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ZÁKLADNÍ ŠKOLA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cs-CZ" b="1" dirty="0">
                <a:solidFill>
                  <a:schemeClr val="accent5">
                    <a:lumMod val="75000"/>
                  </a:schemeClr>
                </a:solidFill>
              </a:rPr>
            </a:b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2" descr="E:\prezentace škola\foto skola\IMG_20201130_1244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609" y="869649"/>
            <a:ext cx="7767503" cy="581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189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776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ZÁKLADNÍ ŠKOLA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cs-CZ" b="1" dirty="0">
                <a:solidFill>
                  <a:schemeClr val="accent5">
                    <a:lumMod val="75000"/>
                  </a:schemeClr>
                </a:solidFill>
              </a:rPr>
            </a:b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66" y="1009934"/>
            <a:ext cx="5090744" cy="557511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90" y="1009934"/>
            <a:ext cx="5021953" cy="557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79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776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ZÁKLADNÍ ŠKOLA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cs-CZ" b="1" dirty="0">
                <a:solidFill>
                  <a:schemeClr val="accent5">
                    <a:lumMod val="75000"/>
                  </a:schemeClr>
                </a:solidFill>
              </a:rPr>
            </a:b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3" descr="E:\prezentace škola\foto skola\IMG_20201130_1245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733" y="822131"/>
            <a:ext cx="7749011" cy="579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220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776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ZÁKLADNÍ ŠKOLA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cs-CZ" b="1" dirty="0">
                <a:solidFill>
                  <a:schemeClr val="accent5">
                    <a:lumMod val="75000"/>
                  </a:schemeClr>
                </a:solidFill>
              </a:rPr>
            </a:b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0" name="Picture 2" descr="C:\Users\ucitel\Downloads\IMG-20210907-WA0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57" y="1081668"/>
            <a:ext cx="2465497" cy="53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citel\Downloads\IMG-20210907-WA0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490" y="1702982"/>
            <a:ext cx="8886770" cy="410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503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1760</TotalTime>
  <Words>180</Words>
  <Application>Microsoft Office PowerPoint</Application>
  <PresentationFormat>Širokoúhlá obrazovka</PresentationFormat>
  <Paragraphs>58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ČINNOST ŠKOLY </vt:lpstr>
      <vt:lpstr>Prezentace aplikace PowerPoint</vt:lpstr>
      <vt:lpstr>ZÁKLADNÍ ŠKOLA </vt:lpstr>
      <vt:lpstr>ZÁKLADNÍ ŠKOLA </vt:lpstr>
      <vt:lpstr>ZÁKLADNÍ ŠKOLA </vt:lpstr>
      <vt:lpstr>ZÁKLADNÍ ŠKOLA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CELÝ PEDAGOGICKÝ SBOR DĚKUJE ZA VAŠI PODPORU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Vydra</dc:creator>
  <cp:lastModifiedBy>Kortanová Markéta</cp:lastModifiedBy>
  <cp:revision>34</cp:revision>
  <dcterms:created xsi:type="dcterms:W3CDTF">2021-08-31T17:33:53Z</dcterms:created>
  <dcterms:modified xsi:type="dcterms:W3CDTF">2021-09-08T16:22:11Z</dcterms:modified>
</cp:coreProperties>
</file>