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  <p:sldMasterId id="2147483717" r:id="rId5"/>
  </p:sldMasterIdLst>
  <p:notesMasterIdLst>
    <p:notesMasterId r:id="rId13"/>
  </p:notesMasterIdLst>
  <p:handoutMasterIdLst>
    <p:handoutMasterId r:id="rId14"/>
  </p:handoutMasterIdLst>
  <p:sldIdLst>
    <p:sldId id="316" r:id="rId6"/>
    <p:sldId id="342" r:id="rId7"/>
    <p:sldId id="321" r:id="rId8"/>
    <p:sldId id="323" r:id="rId9"/>
    <p:sldId id="326" r:id="rId10"/>
    <p:sldId id="325" r:id="rId11"/>
    <p:sldId id="34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56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ine PEROT" initials="AP" lastIdx="10" clrIdx="0"/>
  <p:cmAuthor id="2" name="Amandine PEROT" initials="AP [2]" lastIdx="1" clrIdx="1"/>
  <p:cmAuthor id="3" name="Amandine PEROT" initials="AP [3]" lastIdx="1" clrIdx="2"/>
  <p:cmAuthor id="4" name="Amandine PEROT" initials="AP [4]" lastIdx="1" clrIdx="3"/>
  <p:cmAuthor id="5" name="Amandine PEROT" initials="AP [5]" lastIdx="1" clrIdx="4"/>
  <p:cmAuthor id="6" name="Amandine PEROT" initials="AP [6]" lastIdx="1" clrIdx="5"/>
  <p:cmAuthor id="7" name="Amandine PEROT" initials="AP [7]" lastIdx="1" clrIdx="6"/>
  <p:cmAuthor id="8" name="Amandine PEROT" initials="AP [8]" lastIdx="1" clrIdx="7"/>
  <p:cmAuthor id="9" name="Amandine PEROT" initials="AP [9]" lastIdx="1" clrIdx="8"/>
  <p:cmAuthor id="10" name="Amandine PEROT" initials="AP [10]" lastIdx="1" clrIdx="9"/>
  <p:cmAuthor id="11" name="Amandine PEROT" initials="AP [11]" lastIdx="1" clrIdx="10"/>
  <p:cmAuthor id="12" name="Amandine PEROT" initials="AP [12]" lastIdx="1" clrIdx="11"/>
  <p:cmAuthor id="13" name="Amandine PEROT" initials="AP [13]" lastIdx="1" clrIdx="12"/>
  <p:cmAuthor id="14" name="Amandine PEROT" initials="AP [14]" lastIdx="1" clrIdx="13"/>
  <p:cmAuthor id="15" name="Amandine PEROT" initials="AP [15]" lastIdx="1" clrIdx="14"/>
  <p:cmAuthor id="16" name="Amandine PEROT" initials="AP [16]" lastIdx="1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2C8D2"/>
    <a:srgbClr val="B6688A"/>
    <a:srgbClr val="0A2465"/>
    <a:srgbClr val="484999"/>
    <a:srgbClr val="99CCFF"/>
    <a:srgbClr val="006666"/>
    <a:srgbClr val="3333CC"/>
    <a:srgbClr val="005074"/>
    <a:srgbClr val="D7B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0"/>
      </p:cViewPr>
      <p:guideLst>
        <p:guide orient="horz" pos="2115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FA848-EF31-0A4C-894D-B8AAE24BEB50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549D7-AA4A-5C4C-A296-BC4AA7C37F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287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4D8D-86C6-4935-A918-3FA829C0E24D}" type="datetimeFigureOut">
              <a:rPr lang="fr-FR" smtClean="0"/>
              <a:t>05/09/2023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56A-799D-4673-A9E6-0892ED1FC78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18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ar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74BBA4-3549-41CD-82F7-DEBABD38B866}"/>
              </a:ext>
            </a:extLst>
          </p:cNvPr>
          <p:cNvSpPr/>
          <p:nvPr userDrawn="1"/>
        </p:nvSpPr>
        <p:spPr>
          <a:xfrm>
            <a:off x="-1" y="2922309"/>
            <a:ext cx="12192000" cy="3935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65">
            <a:extLst>
              <a:ext uri="{FF2B5EF4-FFF2-40B4-BE49-F238E27FC236}">
                <a16:creationId xmlns:a16="http://schemas.microsoft.com/office/drawing/2014/main" id="{075A7DEF-E056-4D8E-A67A-8F108602DE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8082" y="3508238"/>
            <a:ext cx="829529" cy="4100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none" lIns="144000" rIns="144000" anchor="ctr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Brandon Text Light" panose="020B0303020203060202" pitchFamily="34" charset="0"/>
              </a:defRPr>
            </a:lvl1pPr>
          </a:lstStyle>
          <a:p>
            <a:pPr lvl="0"/>
            <a:r>
              <a:rPr lang="fr-FR"/>
              <a:t>Date </a:t>
            </a:r>
          </a:p>
        </p:txBody>
      </p:sp>
      <p:sp>
        <p:nvSpPr>
          <p:cNvPr id="15" name="Espace réservé du texte 65">
            <a:extLst>
              <a:ext uri="{FF2B5EF4-FFF2-40B4-BE49-F238E27FC236}">
                <a16:creationId xmlns:a16="http://schemas.microsoft.com/office/drawing/2014/main" id="{CCBE1FF3-685E-41BC-AF9C-42A10ED489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45100" y="3508238"/>
            <a:ext cx="771201" cy="41007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144000" rIns="144000" anchor="ctr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Brandon Text Light" panose="020B0303020203060202" pitchFamily="34" charset="0"/>
              </a:defRPr>
            </a:lvl1pPr>
          </a:lstStyle>
          <a:p>
            <a:pPr lvl="0"/>
            <a:r>
              <a:rPr lang="fr-FR"/>
              <a:t>Lieu </a:t>
            </a:r>
          </a:p>
        </p:txBody>
      </p:sp>
      <p:sp>
        <p:nvSpPr>
          <p:cNvPr id="102" name="Forme libre : forme 101">
            <a:extLst>
              <a:ext uri="{FF2B5EF4-FFF2-40B4-BE49-F238E27FC236}">
                <a16:creationId xmlns:a16="http://schemas.microsoft.com/office/drawing/2014/main" id="{D3E75BE9-0DD0-4CD2-97D2-B559AE64EB96}"/>
              </a:ext>
            </a:extLst>
          </p:cNvPr>
          <p:cNvSpPr/>
          <p:nvPr userDrawn="1"/>
        </p:nvSpPr>
        <p:spPr>
          <a:xfrm>
            <a:off x="-68452" y="5701861"/>
            <a:ext cx="12326435" cy="1200078"/>
          </a:xfrm>
          <a:custGeom>
            <a:avLst/>
            <a:gdLst>
              <a:gd name="connsiteX0" fmla="*/ 4134016 w 12326435"/>
              <a:gd name="connsiteY0" fmla="*/ 0 h 1200078"/>
              <a:gd name="connsiteX1" fmla="*/ 4314008 w 12326435"/>
              <a:gd name="connsiteY1" fmla="*/ 72743 h 1200078"/>
              <a:gd name="connsiteX2" fmla="*/ 4353506 w 12326435"/>
              <a:gd name="connsiteY2" fmla="*/ 121773 h 1200078"/>
              <a:gd name="connsiteX3" fmla="*/ 12257277 w 12326435"/>
              <a:gd name="connsiteY3" fmla="*/ 121773 h 1200078"/>
              <a:gd name="connsiteX4" fmla="*/ 12257277 w 12326435"/>
              <a:gd name="connsiteY4" fmla="*/ 125059 h 1200078"/>
              <a:gd name="connsiteX5" fmla="*/ 12313735 w 12326435"/>
              <a:gd name="connsiteY5" fmla="*/ 125059 h 1200078"/>
              <a:gd name="connsiteX6" fmla="*/ 12313735 w 12326435"/>
              <a:gd name="connsiteY6" fmla="*/ 1143440 h 1200078"/>
              <a:gd name="connsiteX7" fmla="*/ 12326435 w 12326435"/>
              <a:gd name="connsiteY7" fmla="*/ 1143440 h 1200078"/>
              <a:gd name="connsiteX8" fmla="*/ 12326435 w 12326435"/>
              <a:gd name="connsiteY8" fmla="*/ 1200078 h 1200078"/>
              <a:gd name="connsiteX9" fmla="*/ 0 w 12326435"/>
              <a:gd name="connsiteY9" fmla="*/ 1200078 h 1200078"/>
              <a:gd name="connsiteX10" fmla="*/ 0 w 12326435"/>
              <a:gd name="connsiteY10" fmla="*/ 1143440 h 1200078"/>
              <a:gd name="connsiteX11" fmla="*/ 12701 w 12326435"/>
              <a:gd name="connsiteY11" fmla="*/ 1143440 h 1200078"/>
              <a:gd name="connsiteX12" fmla="*/ 12701 w 12326435"/>
              <a:gd name="connsiteY12" fmla="*/ 125059 h 1200078"/>
              <a:gd name="connsiteX13" fmla="*/ 68452 w 12326435"/>
              <a:gd name="connsiteY13" fmla="*/ 125059 h 1200078"/>
              <a:gd name="connsiteX14" fmla="*/ 68452 w 12326435"/>
              <a:gd name="connsiteY14" fmla="*/ 121773 h 1200078"/>
              <a:gd name="connsiteX15" fmla="*/ 3914528 w 12326435"/>
              <a:gd name="connsiteY15" fmla="*/ 121773 h 1200078"/>
              <a:gd name="connsiteX16" fmla="*/ 3954026 w 12326435"/>
              <a:gd name="connsiteY16" fmla="*/ 72743 h 1200078"/>
              <a:gd name="connsiteX17" fmla="*/ 4134016 w 12326435"/>
              <a:gd name="connsiteY17" fmla="*/ 0 h 120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6435" h="1200078">
                <a:moveTo>
                  <a:pt x="4134016" y="0"/>
                </a:moveTo>
                <a:cubicBezTo>
                  <a:pt x="4203950" y="0"/>
                  <a:pt x="4267396" y="27712"/>
                  <a:pt x="4314008" y="72743"/>
                </a:cubicBezTo>
                <a:lnTo>
                  <a:pt x="4353506" y="121773"/>
                </a:lnTo>
                <a:lnTo>
                  <a:pt x="12257277" y="121773"/>
                </a:lnTo>
                <a:lnTo>
                  <a:pt x="12257277" y="125059"/>
                </a:lnTo>
                <a:lnTo>
                  <a:pt x="12313735" y="125059"/>
                </a:lnTo>
                <a:lnTo>
                  <a:pt x="12313735" y="1143440"/>
                </a:lnTo>
                <a:lnTo>
                  <a:pt x="12326435" y="1143440"/>
                </a:lnTo>
                <a:lnTo>
                  <a:pt x="12326435" y="1200078"/>
                </a:lnTo>
                <a:lnTo>
                  <a:pt x="0" y="1200078"/>
                </a:lnTo>
                <a:lnTo>
                  <a:pt x="0" y="1143440"/>
                </a:lnTo>
                <a:lnTo>
                  <a:pt x="12701" y="1143440"/>
                </a:lnTo>
                <a:lnTo>
                  <a:pt x="12701" y="125059"/>
                </a:lnTo>
                <a:lnTo>
                  <a:pt x="68452" y="125059"/>
                </a:lnTo>
                <a:lnTo>
                  <a:pt x="68452" y="121773"/>
                </a:lnTo>
                <a:lnTo>
                  <a:pt x="3914528" y="121773"/>
                </a:lnTo>
                <a:lnTo>
                  <a:pt x="3954026" y="72743"/>
                </a:lnTo>
                <a:cubicBezTo>
                  <a:pt x="4000638" y="27712"/>
                  <a:pt x="4064083" y="0"/>
                  <a:pt x="4134016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/>
          </a:p>
        </p:txBody>
      </p:sp>
      <p:sp>
        <p:nvSpPr>
          <p:cNvPr id="10" name="Espace réservé du texte 183">
            <a:extLst>
              <a:ext uri="{FF2B5EF4-FFF2-40B4-BE49-F238E27FC236}">
                <a16:creationId xmlns:a16="http://schemas.microsoft.com/office/drawing/2014/main" id="{23120C6E-66C2-4CCA-AADC-9363DD0032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62800" y="1220205"/>
            <a:ext cx="4267270" cy="1696119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bg1"/>
                </a:solidFill>
                <a:latin typeface="Brandon Text Bold" panose="020B0803020203060202" pitchFamily="34" charset="0"/>
              </a:defRPr>
            </a:lvl1pPr>
          </a:lstStyle>
          <a:p>
            <a:pPr lvl="0"/>
            <a:r>
              <a:rPr lang="fr-FR"/>
              <a:t>titre de la présentation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18B760-86A6-E847-8D23-1BD361410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>
          <a:xfrm>
            <a:off x="365479" y="-810963"/>
            <a:ext cx="7392946" cy="6390002"/>
          </a:xfrm>
          <a:prstGeom prst="rect">
            <a:avLst/>
          </a:prstGeom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478592D2-E5A7-46A7-B5BF-F766946FD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38" y="5812459"/>
            <a:ext cx="2202170" cy="7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8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15">
          <p15:clr>
            <a:srgbClr val="FBAE40"/>
          </p15:clr>
        </p15:guide>
        <p15:guide id="2" orient="horz" pos="18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(souch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AF7A04B9-1B94-41D3-A5C8-DEB55C5A071B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3BC5F86-D3D4-47FE-9E7A-85FE3BA10401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55B07CA-61EC-41B8-8B5D-9874643F8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4243744E-6826-4AC8-8ABF-50140929C1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E86742F4-F0C9-4DF6-BBF0-BEFE8CF013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texte 183">
            <a:extLst>
              <a:ext uri="{FF2B5EF4-FFF2-40B4-BE49-F238E27FC236}">
                <a16:creationId xmlns:a16="http://schemas.microsoft.com/office/drawing/2014/main" id="{C925EE90-3C94-4467-80B6-91AB02091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42406" y="4499564"/>
            <a:ext cx="6707188" cy="1696119"/>
          </a:xfrm>
        </p:spPr>
        <p:txBody>
          <a:bodyPr anchor="t">
            <a:noAutofit/>
          </a:bodyPr>
          <a:lstStyle>
            <a:lvl1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rgbClr val="005074"/>
                </a:solidFill>
              </a:defRPr>
            </a:lvl1pPr>
          </a:lstStyle>
          <a:p>
            <a:pPr lvl="0"/>
            <a:r>
              <a:rPr lang="fr-FR"/>
              <a:t>Titre - </a:t>
            </a:r>
          </a:p>
          <a:p>
            <a:pPr lvl="0"/>
            <a:r>
              <a:rPr lang="fr-FR"/>
              <a:t>intercalaire de partie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E18B597E-730B-4DD0-B527-F58DFE53A3BE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pic>
        <p:nvPicPr>
          <p:cNvPr id="10" name="Espace réservé pour une image  9" descr="Une image contenant plante, fleur, gâteau, vert&#10;&#10;Description générée automatiquement">
            <a:extLst>
              <a:ext uri="{FF2B5EF4-FFF2-40B4-BE49-F238E27FC236}">
                <a16:creationId xmlns:a16="http://schemas.microsoft.com/office/drawing/2014/main" id="{ADA2E151-6288-451C-9552-AF11AF5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29026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9764D5-129A-F14C-99BF-137050882D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89007">
            <a:off x="4264088" y="1070944"/>
            <a:ext cx="3660647" cy="36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34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73E42569-172D-4632-9B7B-1E9867396FE1}"/>
              </a:ext>
            </a:extLst>
          </p:cNvPr>
          <p:cNvSpPr/>
          <p:nvPr userDrawn="1"/>
        </p:nvSpPr>
        <p:spPr>
          <a:xfrm>
            <a:off x="0" y="2922588"/>
            <a:ext cx="12192000" cy="393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Forme libre : forme 101">
            <a:extLst>
              <a:ext uri="{FF2B5EF4-FFF2-40B4-BE49-F238E27FC236}">
                <a16:creationId xmlns:a16="http://schemas.microsoft.com/office/drawing/2014/main" id="{FF60427B-E247-45AB-8C08-89FACE782CF8}"/>
              </a:ext>
            </a:extLst>
          </p:cNvPr>
          <p:cNvSpPr/>
          <p:nvPr userDrawn="1"/>
        </p:nvSpPr>
        <p:spPr>
          <a:xfrm>
            <a:off x="-68263" y="5702300"/>
            <a:ext cx="12326938" cy="1200150"/>
          </a:xfrm>
          <a:custGeom>
            <a:avLst/>
            <a:gdLst>
              <a:gd name="connsiteX0" fmla="*/ 4134016 w 12326435"/>
              <a:gd name="connsiteY0" fmla="*/ 0 h 1200078"/>
              <a:gd name="connsiteX1" fmla="*/ 4314008 w 12326435"/>
              <a:gd name="connsiteY1" fmla="*/ 72743 h 1200078"/>
              <a:gd name="connsiteX2" fmla="*/ 4353506 w 12326435"/>
              <a:gd name="connsiteY2" fmla="*/ 121773 h 1200078"/>
              <a:gd name="connsiteX3" fmla="*/ 12257277 w 12326435"/>
              <a:gd name="connsiteY3" fmla="*/ 121773 h 1200078"/>
              <a:gd name="connsiteX4" fmla="*/ 12257277 w 12326435"/>
              <a:gd name="connsiteY4" fmla="*/ 125059 h 1200078"/>
              <a:gd name="connsiteX5" fmla="*/ 12313735 w 12326435"/>
              <a:gd name="connsiteY5" fmla="*/ 125059 h 1200078"/>
              <a:gd name="connsiteX6" fmla="*/ 12313735 w 12326435"/>
              <a:gd name="connsiteY6" fmla="*/ 1143440 h 1200078"/>
              <a:gd name="connsiteX7" fmla="*/ 12326435 w 12326435"/>
              <a:gd name="connsiteY7" fmla="*/ 1143440 h 1200078"/>
              <a:gd name="connsiteX8" fmla="*/ 12326435 w 12326435"/>
              <a:gd name="connsiteY8" fmla="*/ 1200078 h 1200078"/>
              <a:gd name="connsiteX9" fmla="*/ 0 w 12326435"/>
              <a:gd name="connsiteY9" fmla="*/ 1200078 h 1200078"/>
              <a:gd name="connsiteX10" fmla="*/ 0 w 12326435"/>
              <a:gd name="connsiteY10" fmla="*/ 1143440 h 1200078"/>
              <a:gd name="connsiteX11" fmla="*/ 12701 w 12326435"/>
              <a:gd name="connsiteY11" fmla="*/ 1143440 h 1200078"/>
              <a:gd name="connsiteX12" fmla="*/ 12701 w 12326435"/>
              <a:gd name="connsiteY12" fmla="*/ 125059 h 1200078"/>
              <a:gd name="connsiteX13" fmla="*/ 68452 w 12326435"/>
              <a:gd name="connsiteY13" fmla="*/ 125059 h 1200078"/>
              <a:gd name="connsiteX14" fmla="*/ 68452 w 12326435"/>
              <a:gd name="connsiteY14" fmla="*/ 121773 h 1200078"/>
              <a:gd name="connsiteX15" fmla="*/ 3914528 w 12326435"/>
              <a:gd name="connsiteY15" fmla="*/ 121773 h 1200078"/>
              <a:gd name="connsiteX16" fmla="*/ 3954026 w 12326435"/>
              <a:gd name="connsiteY16" fmla="*/ 72743 h 1200078"/>
              <a:gd name="connsiteX17" fmla="*/ 4134016 w 12326435"/>
              <a:gd name="connsiteY17" fmla="*/ 0 h 120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6435" h="1200078">
                <a:moveTo>
                  <a:pt x="4134016" y="0"/>
                </a:moveTo>
                <a:cubicBezTo>
                  <a:pt x="4203950" y="0"/>
                  <a:pt x="4267396" y="27712"/>
                  <a:pt x="4314008" y="72743"/>
                </a:cubicBezTo>
                <a:lnTo>
                  <a:pt x="4353506" y="121773"/>
                </a:lnTo>
                <a:lnTo>
                  <a:pt x="12257277" y="121773"/>
                </a:lnTo>
                <a:lnTo>
                  <a:pt x="12257277" y="125059"/>
                </a:lnTo>
                <a:lnTo>
                  <a:pt x="12313735" y="125059"/>
                </a:lnTo>
                <a:lnTo>
                  <a:pt x="12313735" y="1143440"/>
                </a:lnTo>
                <a:lnTo>
                  <a:pt x="12326435" y="1143440"/>
                </a:lnTo>
                <a:lnTo>
                  <a:pt x="12326435" y="1200078"/>
                </a:lnTo>
                <a:lnTo>
                  <a:pt x="0" y="1200078"/>
                </a:lnTo>
                <a:lnTo>
                  <a:pt x="0" y="1143440"/>
                </a:lnTo>
                <a:lnTo>
                  <a:pt x="12701" y="1143440"/>
                </a:lnTo>
                <a:lnTo>
                  <a:pt x="12701" y="125059"/>
                </a:lnTo>
                <a:lnTo>
                  <a:pt x="68452" y="125059"/>
                </a:lnTo>
                <a:lnTo>
                  <a:pt x="68452" y="121773"/>
                </a:lnTo>
                <a:lnTo>
                  <a:pt x="3914528" y="121773"/>
                </a:lnTo>
                <a:lnTo>
                  <a:pt x="3954026" y="72743"/>
                </a:lnTo>
                <a:cubicBezTo>
                  <a:pt x="4000638" y="27712"/>
                  <a:pt x="4064083" y="0"/>
                  <a:pt x="4134016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3"/>
            </a:solidFill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</p:txBody>
      </p:sp>
      <p:grpSp>
        <p:nvGrpSpPr>
          <p:cNvPr id="8" name="Groupe 59">
            <a:extLst>
              <a:ext uri="{FF2B5EF4-FFF2-40B4-BE49-F238E27FC236}">
                <a16:creationId xmlns:a16="http://schemas.microsoft.com/office/drawing/2014/main" id="{E62458F6-C8EE-48D7-B084-2E4ECA56A6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965450" y="5808663"/>
            <a:ext cx="2400300" cy="820737"/>
            <a:chOff x="2964794" y="5808183"/>
            <a:chExt cx="2401547" cy="820686"/>
          </a:xfrm>
        </p:grpSpPr>
        <p:pic>
          <p:nvPicPr>
            <p:cNvPr id="9" name="Image 60">
              <a:extLst>
                <a:ext uri="{FF2B5EF4-FFF2-40B4-BE49-F238E27FC236}">
                  <a16:creationId xmlns:a16="http://schemas.microsoft.com/office/drawing/2014/main" id="{CA857122-7818-4A1F-9F48-16A849BF5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3399059" y="5808183"/>
              <a:ext cx="1685924" cy="660858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  <p:sp>
          <p:nvSpPr>
            <p:cNvPr id="11" name="Forme libre : forme 61">
              <a:extLst>
                <a:ext uri="{FF2B5EF4-FFF2-40B4-BE49-F238E27FC236}">
                  <a16:creationId xmlns:a16="http://schemas.microsoft.com/office/drawing/2014/main" id="{DB7F4D78-872A-4898-B489-240CE94F3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794" y="6491591"/>
              <a:ext cx="94586" cy="103184"/>
            </a:xfrm>
            <a:custGeom>
              <a:avLst/>
              <a:gdLst>
                <a:gd name="T0" fmla="*/ 1 w 176928"/>
                <a:gd name="T1" fmla="*/ 1 h 193013"/>
                <a:gd name="T2" fmla="*/ 1 w 176928"/>
                <a:gd name="T3" fmla="*/ 0 h 193013"/>
                <a:gd name="T4" fmla="*/ 1 w 176928"/>
                <a:gd name="T5" fmla="*/ 0 h 193013"/>
                <a:gd name="T6" fmla="*/ 1 w 176928"/>
                <a:gd name="T7" fmla="*/ 1 h 193013"/>
                <a:gd name="T8" fmla="*/ 1 w 176928"/>
                <a:gd name="T9" fmla="*/ 1 h 193013"/>
                <a:gd name="T10" fmla="*/ 1 w 176928"/>
                <a:gd name="T11" fmla="*/ 1 h 193013"/>
                <a:gd name="T12" fmla="*/ 1 w 176928"/>
                <a:gd name="T13" fmla="*/ 1 h 193013"/>
                <a:gd name="T14" fmla="*/ 1 w 176928"/>
                <a:gd name="T15" fmla="*/ 0 h 193013"/>
                <a:gd name="T16" fmla="*/ 1 w 176928"/>
                <a:gd name="T17" fmla="*/ 0 h 193013"/>
                <a:gd name="T18" fmla="*/ 1 w 176928"/>
                <a:gd name="T19" fmla="*/ 1 h 193013"/>
                <a:gd name="T20" fmla="*/ 1 w 176928"/>
                <a:gd name="T21" fmla="*/ 1 h 193013"/>
                <a:gd name="T22" fmla="*/ 1 w 176928"/>
                <a:gd name="T23" fmla="*/ 1 h 193013"/>
                <a:gd name="T24" fmla="*/ 1 w 176928"/>
                <a:gd name="T25" fmla="*/ 1 h 193013"/>
                <a:gd name="T26" fmla="*/ 1 w 176928"/>
                <a:gd name="T27" fmla="*/ 1 h 1930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6928" h="193013">
                  <a:moveTo>
                    <a:pt x="563" y="7270"/>
                  </a:moveTo>
                  <a:cubicBezTo>
                    <a:pt x="-1121" y="3635"/>
                    <a:pt x="1120" y="0"/>
                    <a:pt x="5324" y="0"/>
                  </a:cubicBezTo>
                  <a:lnTo>
                    <a:pt x="16508" y="0"/>
                  </a:lnTo>
                  <a:cubicBezTo>
                    <a:pt x="19017" y="0"/>
                    <a:pt x="20700" y="1673"/>
                    <a:pt x="21269" y="3067"/>
                  </a:cubicBezTo>
                  <a:lnTo>
                    <a:pt x="90914" y="159718"/>
                  </a:lnTo>
                  <a:lnTo>
                    <a:pt x="92040" y="159718"/>
                  </a:lnTo>
                  <a:lnTo>
                    <a:pt x="161697" y="3067"/>
                  </a:lnTo>
                  <a:cubicBezTo>
                    <a:pt x="162254" y="1673"/>
                    <a:pt x="164206" y="0"/>
                    <a:pt x="166458" y="0"/>
                  </a:cubicBezTo>
                  <a:lnTo>
                    <a:pt x="177642" y="0"/>
                  </a:lnTo>
                  <a:cubicBezTo>
                    <a:pt x="181834" y="0"/>
                    <a:pt x="184075" y="3635"/>
                    <a:pt x="182403" y="7270"/>
                  </a:cubicBezTo>
                  <a:lnTo>
                    <a:pt x="97348" y="195522"/>
                  </a:lnTo>
                  <a:cubicBezTo>
                    <a:pt x="96512" y="197217"/>
                    <a:pt x="94839" y="198611"/>
                    <a:pt x="92598" y="198611"/>
                  </a:cubicBezTo>
                  <a:lnTo>
                    <a:pt x="89799" y="198611"/>
                  </a:lnTo>
                  <a:cubicBezTo>
                    <a:pt x="87837" y="198611"/>
                    <a:pt x="85885" y="197217"/>
                    <a:pt x="85038" y="195522"/>
                  </a:cubicBezTo>
                  <a:lnTo>
                    <a:pt x="563" y="7270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Forme libre : forme 62">
              <a:extLst>
                <a:ext uri="{FF2B5EF4-FFF2-40B4-BE49-F238E27FC236}">
                  <a16:creationId xmlns:a16="http://schemas.microsoft.com/office/drawing/2014/main" id="{3A158BF9-2838-4FBF-BD6F-52FEB3E8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7" y="6525682"/>
              <a:ext cx="68789" cy="68789"/>
            </a:xfrm>
            <a:custGeom>
              <a:avLst/>
              <a:gdLst>
                <a:gd name="T0" fmla="*/ 1 w 128675"/>
                <a:gd name="T1" fmla="*/ 1 h 128675"/>
                <a:gd name="T2" fmla="*/ 1 w 128675"/>
                <a:gd name="T3" fmla="*/ 1 h 128675"/>
                <a:gd name="T4" fmla="*/ 1 w 128675"/>
                <a:gd name="T5" fmla="*/ 1 h 128675"/>
                <a:gd name="T6" fmla="*/ 1 w 128675"/>
                <a:gd name="T7" fmla="*/ 1 h 128675"/>
                <a:gd name="T8" fmla="*/ 1 w 128675"/>
                <a:gd name="T9" fmla="*/ 1 h 128675"/>
                <a:gd name="T10" fmla="*/ 1 w 128675"/>
                <a:gd name="T11" fmla="*/ 0 h 128675"/>
                <a:gd name="T12" fmla="*/ 1 w 128675"/>
                <a:gd name="T13" fmla="*/ 1 h 128675"/>
                <a:gd name="T14" fmla="*/ 1 w 128675"/>
                <a:gd name="T15" fmla="*/ 1 h 128675"/>
                <a:gd name="T16" fmla="*/ 0 w 128675"/>
                <a:gd name="T17" fmla="*/ 1 h 128675"/>
                <a:gd name="T18" fmla="*/ 1 w 128675"/>
                <a:gd name="T19" fmla="*/ 0 h 1286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8675" h="128675">
                  <a:moveTo>
                    <a:pt x="64906" y="116376"/>
                  </a:moveTo>
                  <a:cubicBezTo>
                    <a:pt x="90362" y="116376"/>
                    <a:pt x="109095" y="94008"/>
                    <a:pt x="109095" y="67147"/>
                  </a:cubicBezTo>
                  <a:cubicBezTo>
                    <a:pt x="109095" y="40844"/>
                    <a:pt x="90362" y="18754"/>
                    <a:pt x="64906" y="18754"/>
                  </a:cubicBezTo>
                  <a:cubicBezTo>
                    <a:pt x="39439" y="18754"/>
                    <a:pt x="20417" y="40844"/>
                    <a:pt x="20417" y="67147"/>
                  </a:cubicBezTo>
                  <a:cubicBezTo>
                    <a:pt x="20417" y="94008"/>
                    <a:pt x="39439" y="116376"/>
                    <a:pt x="64906" y="116376"/>
                  </a:cubicBezTo>
                  <a:moveTo>
                    <a:pt x="64906" y="0"/>
                  </a:moveTo>
                  <a:cubicBezTo>
                    <a:pt x="100710" y="0"/>
                    <a:pt x="129801" y="30775"/>
                    <a:pt x="129801" y="67147"/>
                  </a:cubicBezTo>
                  <a:cubicBezTo>
                    <a:pt x="129801" y="104066"/>
                    <a:pt x="100710" y="135131"/>
                    <a:pt x="64906" y="135131"/>
                  </a:cubicBezTo>
                  <a:cubicBezTo>
                    <a:pt x="29102" y="135131"/>
                    <a:pt x="0" y="104066"/>
                    <a:pt x="0" y="67147"/>
                  </a:cubicBezTo>
                  <a:cubicBezTo>
                    <a:pt x="0" y="30775"/>
                    <a:pt x="29102" y="0"/>
                    <a:pt x="64906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" name="Forme libre : forme 63">
              <a:extLst>
                <a:ext uri="{FF2B5EF4-FFF2-40B4-BE49-F238E27FC236}">
                  <a16:creationId xmlns:a16="http://schemas.microsoft.com/office/drawing/2014/main" id="{A6739CC9-C7EC-4698-A7BA-F187F7D38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713" y="6504442"/>
              <a:ext cx="47293" cy="90287"/>
            </a:xfrm>
            <a:custGeom>
              <a:avLst/>
              <a:gdLst>
                <a:gd name="T0" fmla="*/ 1 w 88464"/>
                <a:gd name="T1" fmla="*/ 1 h 168886"/>
                <a:gd name="T2" fmla="*/ 0 w 88464"/>
                <a:gd name="T3" fmla="*/ 1 h 168886"/>
                <a:gd name="T4" fmla="*/ 0 w 88464"/>
                <a:gd name="T5" fmla="*/ 1 h 168886"/>
                <a:gd name="T6" fmla="*/ 1 w 88464"/>
                <a:gd name="T7" fmla="*/ 1 h 168886"/>
                <a:gd name="T8" fmla="*/ 1 w 88464"/>
                <a:gd name="T9" fmla="*/ 1 h 168886"/>
                <a:gd name="T10" fmla="*/ 1 w 88464"/>
                <a:gd name="T11" fmla="*/ 1 h 168886"/>
                <a:gd name="T12" fmla="*/ 1 w 88464"/>
                <a:gd name="T13" fmla="*/ 1 h 168886"/>
                <a:gd name="T14" fmla="*/ 1 w 88464"/>
                <a:gd name="T15" fmla="*/ 1 h 168886"/>
                <a:gd name="T16" fmla="*/ 1 w 88464"/>
                <a:gd name="T17" fmla="*/ 1 h 168886"/>
                <a:gd name="T18" fmla="*/ 1 w 88464"/>
                <a:gd name="T19" fmla="*/ 1 h 168886"/>
                <a:gd name="T20" fmla="*/ 1 w 88464"/>
                <a:gd name="T21" fmla="*/ 1 h 168886"/>
                <a:gd name="T22" fmla="*/ 1 w 88464"/>
                <a:gd name="T23" fmla="*/ 1 h 168886"/>
                <a:gd name="T24" fmla="*/ 1 w 88464"/>
                <a:gd name="T25" fmla="*/ 1 h 168886"/>
                <a:gd name="T26" fmla="*/ 1 w 88464"/>
                <a:gd name="T27" fmla="*/ 1 h 168886"/>
                <a:gd name="T28" fmla="*/ 1 w 88464"/>
                <a:gd name="T29" fmla="*/ 1 h 168886"/>
                <a:gd name="T30" fmla="*/ 1 w 88464"/>
                <a:gd name="T31" fmla="*/ 1 h 168886"/>
                <a:gd name="T32" fmla="*/ 1 w 88464"/>
                <a:gd name="T33" fmla="*/ 1 h 168886"/>
                <a:gd name="T34" fmla="*/ 1 w 88464"/>
                <a:gd name="T35" fmla="*/ 1 h 168886"/>
                <a:gd name="T36" fmla="*/ 1 w 88464"/>
                <a:gd name="T37" fmla="*/ 1 h 168886"/>
                <a:gd name="T38" fmla="*/ 1 w 88464"/>
                <a:gd name="T39" fmla="*/ 1 h 168886"/>
                <a:gd name="T40" fmla="*/ 1 w 88464"/>
                <a:gd name="T41" fmla="*/ 1 h 168886"/>
                <a:gd name="T42" fmla="*/ 1 w 88464"/>
                <a:gd name="T43" fmla="*/ 1 h 168886"/>
                <a:gd name="T44" fmla="*/ 1 w 88464"/>
                <a:gd name="T45" fmla="*/ 1 h 168886"/>
                <a:gd name="T46" fmla="*/ 1 w 88464"/>
                <a:gd name="T47" fmla="*/ 1 h 1688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464" h="168886">
                  <a:moveTo>
                    <a:pt x="6434" y="60444"/>
                  </a:moveTo>
                  <a:cubicBezTo>
                    <a:pt x="2520" y="60444"/>
                    <a:pt x="0" y="57635"/>
                    <a:pt x="0" y="54278"/>
                  </a:cubicBezTo>
                  <a:lnTo>
                    <a:pt x="0" y="48681"/>
                  </a:lnTo>
                  <a:cubicBezTo>
                    <a:pt x="0" y="45067"/>
                    <a:pt x="2520" y="42547"/>
                    <a:pt x="6434" y="42547"/>
                  </a:cubicBezTo>
                  <a:lnTo>
                    <a:pt x="23494" y="42547"/>
                  </a:lnTo>
                  <a:lnTo>
                    <a:pt x="23494" y="6733"/>
                  </a:lnTo>
                  <a:cubicBezTo>
                    <a:pt x="23494" y="3377"/>
                    <a:pt x="26571" y="857"/>
                    <a:pt x="29649" y="578"/>
                  </a:cubicBezTo>
                  <a:lnTo>
                    <a:pt x="38335" y="20"/>
                  </a:lnTo>
                  <a:cubicBezTo>
                    <a:pt x="41680" y="-280"/>
                    <a:pt x="44200" y="2808"/>
                    <a:pt x="44200" y="6164"/>
                  </a:cubicBezTo>
                  <a:lnTo>
                    <a:pt x="44200" y="42547"/>
                  </a:lnTo>
                  <a:lnTo>
                    <a:pt x="82245" y="42547"/>
                  </a:lnTo>
                  <a:cubicBezTo>
                    <a:pt x="85891" y="42547"/>
                    <a:pt x="88679" y="45067"/>
                    <a:pt x="88679" y="48681"/>
                  </a:cubicBezTo>
                  <a:lnTo>
                    <a:pt x="88679" y="54278"/>
                  </a:lnTo>
                  <a:cubicBezTo>
                    <a:pt x="88679" y="57635"/>
                    <a:pt x="85891" y="60444"/>
                    <a:pt x="82245" y="60444"/>
                  </a:cubicBezTo>
                  <a:lnTo>
                    <a:pt x="44200" y="60444"/>
                  </a:lnTo>
                  <a:lnTo>
                    <a:pt x="44200" y="137639"/>
                  </a:lnTo>
                  <a:cubicBezTo>
                    <a:pt x="44200" y="151074"/>
                    <a:pt x="48393" y="156104"/>
                    <a:pt x="55663" y="156104"/>
                  </a:cubicBezTo>
                  <a:cubicBezTo>
                    <a:pt x="67694" y="156104"/>
                    <a:pt x="75532" y="150528"/>
                    <a:pt x="80840" y="147150"/>
                  </a:cubicBezTo>
                  <a:cubicBezTo>
                    <a:pt x="85891" y="144083"/>
                    <a:pt x="87564" y="146614"/>
                    <a:pt x="88958" y="149681"/>
                  </a:cubicBezTo>
                  <a:lnTo>
                    <a:pt x="91756" y="156104"/>
                  </a:lnTo>
                  <a:cubicBezTo>
                    <a:pt x="93429" y="160307"/>
                    <a:pt x="92882" y="162269"/>
                    <a:pt x="89526" y="164510"/>
                  </a:cubicBezTo>
                  <a:cubicBezTo>
                    <a:pt x="83929" y="168435"/>
                    <a:pt x="70503" y="174858"/>
                    <a:pt x="53154" y="174858"/>
                  </a:cubicBezTo>
                  <a:cubicBezTo>
                    <a:pt x="28545" y="174858"/>
                    <a:pt x="23494" y="159192"/>
                    <a:pt x="23494" y="139054"/>
                  </a:cubicBezTo>
                  <a:lnTo>
                    <a:pt x="23494" y="60444"/>
                  </a:lnTo>
                  <a:lnTo>
                    <a:pt x="6434" y="6044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6" name="Forme libre : forme 64">
              <a:extLst>
                <a:ext uri="{FF2B5EF4-FFF2-40B4-BE49-F238E27FC236}">
                  <a16:creationId xmlns:a16="http://schemas.microsoft.com/office/drawing/2014/main" id="{350E758D-7593-49C5-828E-50DA7C75A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551" y="6525682"/>
              <a:ext cx="42993" cy="68789"/>
            </a:xfrm>
            <a:custGeom>
              <a:avLst/>
              <a:gdLst>
                <a:gd name="T0" fmla="*/ 0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0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1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0 w 80422"/>
                <a:gd name="T29" fmla="*/ 1 h 1286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422" h="128675">
                  <a:moveTo>
                    <a:pt x="0" y="8954"/>
                  </a:moveTo>
                  <a:cubicBezTo>
                    <a:pt x="0" y="5876"/>
                    <a:pt x="2788" y="2809"/>
                    <a:pt x="6155" y="2809"/>
                  </a:cubicBezTo>
                  <a:lnTo>
                    <a:pt x="10626" y="2809"/>
                  </a:lnTo>
                  <a:cubicBezTo>
                    <a:pt x="13146" y="2809"/>
                    <a:pt x="15377" y="4203"/>
                    <a:pt x="16224" y="7281"/>
                  </a:cubicBezTo>
                  <a:lnTo>
                    <a:pt x="18465" y="16513"/>
                  </a:lnTo>
                  <a:cubicBezTo>
                    <a:pt x="18465" y="16513"/>
                    <a:pt x="31332" y="0"/>
                    <a:pt x="58183" y="0"/>
                  </a:cubicBezTo>
                  <a:cubicBezTo>
                    <a:pt x="67973" y="0"/>
                    <a:pt x="83918" y="1415"/>
                    <a:pt x="80840" y="10348"/>
                  </a:cubicBezTo>
                  <a:lnTo>
                    <a:pt x="77205" y="20427"/>
                  </a:lnTo>
                  <a:cubicBezTo>
                    <a:pt x="75811" y="24631"/>
                    <a:pt x="72723" y="24899"/>
                    <a:pt x="69656" y="23505"/>
                  </a:cubicBezTo>
                  <a:cubicBezTo>
                    <a:pt x="66568" y="22111"/>
                    <a:pt x="61829" y="19870"/>
                    <a:pt x="55663" y="19870"/>
                  </a:cubicBezTo>
                  <a:cubicBezTo>
                    <a:pt x="30764" y="19870"/>
                    <a:pt x="20695" y="36372"/>
                    <a:pt x="20695" y="36372"/>
                  </a:cubicBezTo>
                  <a:lnTo>
                    <a:pt x="20695" y="125887"/>
                  </a:lnTo>
                  <a:cubicBezTo>
                    <a:pt x="20695" y="129244"/>
                    <a:pt x="17629" y="132053"/>
                    <a:pt x="14540" y="132053"/>
                  </a:cubicBezTo>
                  <a:lnTo>
                    <a:pt x="6155" y="132053"/>
                  </a:lnTo>
                  <a:cubicBezTo>
                    <a:pt x="2788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7" name="Forme libre : forme 65">
              <a:extLst>
                <a:ext uri="{FF2B5EF4-FFF2-40B4-BE49-F238E27FC236}">
                  <a16:creationId xmlns:a16="http://schemas.microsoft.com/office/drawing/2014/main" id="{A552B385-F082-4CD0-B4A5-0F8C3FF6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018" y="6525682"/>
              <a:ext cx="64490" cy="68789"/>
            </a:xfrm>
            <a:custGeom>
              <a:avLst/>
              <a:gdLst>
                <a:gd name="T0" fmla="*/ 1 w 120633"/>
                <a:gd name="T1" fmla="*/ 1 h 128675"/>
                <a:gd name="T2" fmla="*/ 1 w 120633"/>
                <a:gd name="T3" fmla="*/ 1 h 128675"/>
                <a:gd name="T4" fmla="*/ 1 w 120633"/>
                <a:gd name="T5" fmla="*/ 1 h 128675"/>
                <a:gd name="T6" fmla="*/ 1 w 120633"/>
                <a:gd name="T7" fmla="*/ 0 h 128675"/>
                <a:gd name="T8" fmla="*/ 1 w 120633"/>
                <a:gd name="T9" fmla="*/ 1 h 128675"/>
                <a:gd name="T10" fmla="*/ 1 w 120633"/>
                <a:gd name="T11" fmla="*/ 1 h 128675"/>
                <a:gd name="T12" fmla="*/ 1 w 120633"/>
                <a:gd name="T13" fmla="*/ 1 h 128675"/>
                <a:gd name="T14" fmla="*/ 1 w 120633"/>
                <a:gd name="T15" fmla="*/ 1 h 128675"/>
                <a:gd name="T16" fmla="*/ 1 w 120633"/>
                <a:gd name="T17" fmla="*/ 1 h 128675"/>
                <a:gd name="T18" fmla="*/ 1 w 120633"/>
                <a:gd name="T19" fmla="*/ 1 h 128675"/>
                <a:gd name="T20" fmla="*/ 1 w 120633"/>
                <a:gd name="T21" fmla="*/ 1 h 128675"/>
                <a:gd name="T22" fmla="*/ 1 w 120633"/>
                <a:gd name="T23" fmla="*/ 1 h 128675"/>
                <a:gd name="T24" fmla="*/ 1 w 120633"/>
                <a:gd name="T25" fmla="*/ 1 h 128675"/>
                <a:gd name="T26" fmla="*/ 1 w 120633"/>
                <a:gd name="T27" fmla="*/ 1 h 128675"/>
                <a:gd name="T28" fmla="*/ 0 w 120633"/>
                <a:gd name="T29" fmla="*/ 1 h 128675"/>
                <a:gd name="T30" fmla="*/ 1 w 120633"/>
                <a:gd name="T31" fmla="*/ 0 h 128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633" h="128675">
                  <a:moveTo>
                    <a:pt x="100420" y="55674"/>
                  </a:moveTo>
                  <a:cubicBezTo>
                    <a:pt x="99863" y="36662"/>
                    <a:pt x="84765" y="18754"/>
                    <a:pt x="62665" y="18754"/>
                  </a:cubicBezTo>
                  <a:cubicBezTo>
                    <a:pt x="40833" y="18754"/>
                    <a:pt x="23494" y="35525"/>
                    <a:pt x="20974" y="55674"/>
                  </a:cubicBezTo>
                  <a:lnTo>
                    <a:pt x="100420" y="55674"/>
                  </a:lnTo>
                  <a:close/>
                  <a:moveTo>
                    <a:pt x="62665" y="0"/>
                  </a:moveTo>
                  <a:cubicBezTo>
                    <a:pt x="96507" y="0"/>
                    <a:pt x="121126" y="24899"/>
                    <a:pt x="121126" y="58751"/>
                  </a:cubicBezTo>
                  <a:cubicBezTo>
                    <a:pt x="121126" y="60992"/>
                    <a:pt x="120848" y="64359"/>
                    <a:pt x="120569" y="66590"/>
                  </a:cubicBezTo>
                  <a:cubicBezTo>
                    <a:pt x="120290" y="69946"/>
                    <a:pt x="117481" y="72187"/>
                    <a:pt x="114693" y="72187"/>
                  </a:cubicBezTo>
                  <a:lnTo>
                    <a:pt x="20695" y="72187"/>
                  </a:lnTo>
                  <a:cubicBezTo>
                    <a:pt x="21253" y="93719"/>
                    <a:pt x="39439" y="116376"/>
                    <a:pt x="62933" y="116376"/>
                  </a:cubicBezTo>
                  <a:cubicBezTo>
                    <a:pt x="80004" y="116376"/>
                    <a:pt x="90630" y="110500"/>
                    <a:pt x="97901" y="105750"/>
                  </a:cubicBezTo>
                  <a:cubicBezTo>
                    <a:pt x="102383" y="102672"/>
                    <a:pt x="104334" y="101568"/>
                    <a:pt x="107691" y="106575"/>
                  </a:cubicBezTo>
                  <a:lnTo>
                    <a:pt x="111058" y="111347"/>
                  </a:lnTo>
                  <a:cubicBezTo>
                    <a:pt x="113578" y="115261"/>
                    <a:pt x="114693" y="116655"/>
                    <a:pt x="109942" y="120290"/>
                  </a:cubicBezTo>
                  <a:cubicBezTo>
                    <a:pt x="102104" y="126445"/>
                    <a:pt x="85044" y="135131"/>
                    <a:pt x="62665" y="135131"/>
                  </a:cubicBezTo>
                  <a:cubicBezTo>
                    <a:pt x="23494" y="135131"/>
                    <a:pt x="0" y="104356"/>
                    <a:pt x="0" y="67415"/>
                  </a:cubicBezTo>
                  <a:cubicBezTo>
                    <a:pt x="0" y="31064"/>
                    <a:pt x="23494" y="0"/>
                    <a:pt x="62665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8" name="Forme libre : forme 66">
              <a:extLst>
                <a:ext uri="{FF2B5EF4-FFF2-40B4-BE49-F238E27FC236}">
                  <a16:creationId xmlns:a16="http://schemas.microsoft.com/office/drawing/2014/main" id="{D5D0FFDE-67C7-46FE-B853-164F9D9AF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660" y="6525682"/>
              <a:ext cx="42993" cy="68789"/>
            </a:xfrm>
            <a:custGeom>
              <a:avLst/>
              <a:gdLst>
                <a:gd name="T0" fmla="*/ 1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1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0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1 w 80422"/>
                <a:gd name="T29" fmla="*/ 1 h 128675"/>
                <a:gd name="T30" fmla="*/ 1 w 80422"/>
                <a:gd name="T31" fmla="*/ 1 h 128675"/>
                <a:gd name="T32" fmla="*/ 1 w 80422"/>
                <a:gd name="T33" fmla="*/ 1 h 128675"/>
                <a:gd name="T34" fmla="*/ 1 w 80422"/>
                <a:gd name="T35" fmla="*/ 1 h 128675"/>
                <a:gd name="T36" fmla="*/ 1 w 80422"/>
                <a:gd name="T37" fmla="*/ 1 h 128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422" h="128675">
                  <a:moveTo>
                    <a:pt x="2083" y="120858"/>
                  </a:moveTo>
                  <a:cubicBezTo>
                    <a:pt x="689" y="119464"/>
                    <a:pt x="-716" y="116108"/>
                    <a:pt x="410" y="113846"/>
                  </a:cubicBezTo>
                  <a:lnTo>
                    <a:pt x="4324" y="106575"/>
                  </a:lnTo>
                  <a:cubicBezTo>
                    <a:pt x="6007" y="103519"/>
                    <a:pt x="9642" y="102962"/>
                    <a:pt x="13277" y="105482"/>
                  </a:cubicBezTo>
                  <a:cubicBezTo>
                    <a:pt x="17749" y="108838"/>
                    <a:pt x="27550" y="116376"/>
                    <a:pt x="44052" y="116376"/>
                  </a:cubicBezTo>
                  <a:cubicBezTo>
                    <a:pt x="57199" y="116376"/>
                    <a:pt x="66152" y="110232"/>
                    <a:pt x="66152" y="100163"/>
                  </a:cubicBezTo>
                  <a:cubicBezTo>
                    <a:pt x="66152" y="87842"/>
                    <a:pt x="56083" y="82813"/>
                    <a:pt x="37340" y="73570"/>
                  </a:cubicBezTo>
                  <a:cubicBezTo>
                    <a:pt x="20269" y="65196"/>
                    <a:pt x="689" y="55952"/>
                    <a:pt x="689" y="33863"/>
                  </a:cubicBezTo>
                  <a:cubicBezTo>
                    <a:pt x="689" y="20427"/>
                    <a:pt x="10768" y="0"/>
                    <a:pt x="40696" y="0"/>
                  </a:cubicBezTo>
                  <a:cubicBezTo>
                    <a:pt x="57477" y="0"/>
                    <a:pt x="70634" y="5029"/>
                    <a:pt x="76779" y="9522"/>
                  </a:cubicBezTo>
                  <a:cubicBezTo>
                    <a:pt x="79577" y="11742"/>
                    <a:pt x="80971" y="15119"/>
                    <a:pt x="79009" y="18754"/>
                  </a:cubicBezTo>
                  <a:lnTo>
                    <a:pt x="76221" y="24073"/>
                  </a:lnTo>
                  <a:cubicBezTo>
                    <a:pt x="74259" y="27697"/>
                    <a:pt x="70066" y="27987"/>
                    <a:pt x="67267" y="26293"/>
                  </a:cubicBezTo>
                  <a:cubicBezTo>
                    <a:pt x="61681" y="22936"/>
                    <a:pt x="52727" y="18754"/>
                    <a:pt x="40696" y="18754"/>
                  </a:cubicBezTo>
                  <a:cubicBezTo>
                    <a:pt x="26424" y="18754"/>
                    <a:pt x="21663" y="26850"/>
                    <a:pt x="21663" y="32169"/>
                  </a:cubicBezTo>
                  <a:cubicBezTo>
                    <a:pt x="21663" y="44500"/>
                    <a:pt x="30616" y="48403"/>
                    <a:pt x="46293" y="55952"/>
                  </a:cubicBezTo>
                  <a:cubicBezTo>
                    <a:pt x="68661" y="66579"/>
                    <a:pt x="87963" y="74685"/>
                    <a:pt x="87963" y="98212"/>
                  </a:cubicBezTo>
                  <a:cubicBezTo>
                    <a:pt x="87963" y="118617"/>
                    <a:pt x="70345" y="135131"/>
                    <a:pt x="44052" y="135131"/>
                  </a:cubicBezTo>
                  <a:cubicBezTo>
                    <a:pt x="22499" y="135131"/>
                    <a:pt x="9074" y="126735"/>
                    <a:pt x="2083" y="120858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9" name="Forme libre : forme 67">
              <a:extLst>
                <a:ext uri="{FF2B5EF4-FFF2-40B4-BE49-F238E27FC236}">
                  <a16:creationId xmlns:a16="http://schemas.microsoft.com/office/drawing/2014/main" id="{923B75F4-641A-4E4A-B304-A34225014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27" y="6525682"/>
              <a:ext cx="51592" cy="68789"/>
            </a:xfrm>
            <a:custGeom>
              <a:avLst/>
              <a:gdLst>
                <a:gd name="T0" fmla="*/ 1 w 96506"/>
                <a:gd name="T1" fmla="*/ 1 h 128675"/>
                <a:gd name="T2" fmla="*/ 1 w 96506"/>
                <a:gd name="T3" fmla="*/ 1 h 128675"/>
                <a:gd name="T4" fmla="*/ 1 w 96506"/>
                <a:gd name="T5" fmla="*/ 1 h 128675"/>
                <a:gd name="T6" fmla="*/ 1 w 96506"/>
                <a:gd name="T7" fmla="*/ 1 h 128675"/>
                <a:gd name="T8" fmla="*/ 1 w 96506"/>
                <a:gd name="T9" fmla="*/ 1 h 128675"/>
                <a:gd name="T10" fmla="*/ 1 w 96506"/>
                <a:gd name="T11" fmla="*/ 1 h 128675"/>
                <a:gd name="T12" fmla="*/ 1 w 96506"/>
                <a:gd name="T13" fmla="*/ 1 h 128675"/>
                <a:gd name="T14" fmla="*/ 1 w 96506"/>
                <a:gd name="T15" fmla="*/ 1 h 128675"/>
                <a:gd name="T16" fmla="*/ 1 w 96506"/>
                <a:gd name="T17" fmla="*/ 1 h 128675"/>
                <a:gd name="T18" fmla="*/ 1 w 96506"/>
                <a:gd name="T19" fmla="*/ 1 h 128675"/>
                <a:gd name="T20" fmla="*/ 1 w 96506"/>
                <a:gd name="T21" fmla="*/ 1 h 128675"/>
                <a:gd name="T22" fmla="*/ 1 w 96506"/>
                <a:gd name="T23" fmla="*/ 1 h 128675"/>
                <a:gd name="T24" fmla="*/ 1 w 96506"/>
                <a:gd name="T25" fmla="*/ 1 h 128675"/>
                <a:gd name="T26" fmla="*/ 1 w 96506"/>
                <a:gd name="T27" fmla="*/ 0 h 128675"/>
                <a:gd name="T28" fmla="*/ 1 w 96506"/>
                <a:gd name="T29" fmla="*/ 1 h 128675"/>
                <a:gd name="T30" fmla="*/ 1 w 96506"/>
                <a:gd name="T31" fmla="*/ 1 h 128675"/>
                <a:gd name="T32" fmla="*/ 1 w 96506"/>
                <a:gd name="T33" fmla="*/ 1 h 128675"/>
                <a:gd name="T34" fmla="*/ 1 w 96506"/>
                <a:gd name="T35" fmla="*/ 1 h 128675"/>
                <a:gd name="T36" fmla="*/ 1 w 96506"/>
                <a:gd name="T37" fmla="*/ 1 h 128675"/>
                <a:gd name="T38" fmla="*/ 1 w 96506"/>
                <a:gd name="T39" fmla="*/ 1 h 128675"/>
                <a:gd name="T40" fmla="*/ 1 w 96506"/>
                <a:gd name="T41" fmla="*/ 1 h 128675"/>
                <a:gd name="T42" fmla="*/ 0 w 96506"/>
                <a:gd name="T43" fmla="*/ 1 h 128675"/>
                <a:gd name="T44" fmla="*/ 1 w 96506"/>
                <a:gd name="T45" fmla="*/ 1 h 12867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6506" h="128675">
                  <a:moveTo>
                    <a:pt x="43642" y="116376"/>
                  </a:moveTo>
                  <a:cubicBezTo>
                    <a:pt x="59587" y="116376"/>
                    <a:pt x="73581" y="107423"/>
                    <a:pt x="79168" y="99037"/>
                  </a:cubicBezTo>
                  <a:lnTo>
                    <a:pt x="79168" y="72723"/>
                  </a:lnTo>
                  <a:cubicBezTo>
                    <a:pt x="74975" y="70503"/>
                    <a:pt x="64627" y="67715"/>
                    <a:pt x="51749" y="67715"/>
                  </a:cubicBezTo>
                  <a:cubicBezTo>
                    <a:pt x="33852" y="67715"/>
                    <a:pt x="20417" y="76390"/>
                    <a:pt x="20417" y="92893"/>
                  </a:cubicBezTo>
                  <a:cubicBezTo>
                    <a:pt x="20417" y="106029"/>
                    <a:pt x="29370" y="116376"/>
                    <a:pt x="43642" y="116376"/>
                  </a:cubicBezTo>
                  <a:moveTo>
                    <a:pt x="51749" y="50076"/>
                  </a:moveTo>
                  <a:cubicBezTo>
                    <a:pt x="65464" y="50076"/>
                    <a:pt x="79446" y="54280"/>
                    <a:pt x="79446" y="54280"/>
                  </a:cubicBezTo>
                  <a:cubicBezTo>
                    <a:pt x="79736" y="30496"/>
                    <a:pt x="76648" y="18754"/>
                    <a:pt x="58183" y="18754"/>
                  </a:cubicBezTo>
                  <a:cubicBezTo>
                    <a:pt x="40565" y="18754"/>
                    <a:pt x="25735" y="24330"/>
                    <a:pt x="19870" y="26293"/>
                  </a:cubicBezTo>
                  <a:cubicBezTo>
                    <a:pt x="16503" y="27697"/>
                    <a:pt x="14819" y="26025"/>
                    <a:pt x="13715" y="22936"/>
                  </a:cubicBezTo>
                  <a:lnTo>
                    <a:pt x="10916" y="15398"/>
                  </a:lnTo>
                  <a:cubicBezTo>
                    <a:pt x="9790" y="11474"/>
                    <a:pt x="11752" y="9801"/>
                    <a:pt x="14819" y="8385"/>
                  </a:cubicBezTo>
                  <a:cubicBezTo>
                    <a:pt x="21264" y="5597"/>
                    <a:pt x="38045" y="0"/>
                    <a:pt x="59309" y="0"/>
                  </a:cubicBezTo>
                  <a:cubicBezTo>
                    <a:pt x="92325" y="0"/>
                    <a:pt x="99305" y="16224"/>
                    <a:pt x="99305" y="54280"/>
                  </a:cubicBezTo>
                  <a:lnTo>
                    <a:pt x="99305" y="125887"/>
                  </a:lnTo>
                  <a:cubicBezTo>
                    <a:pt x="99305" y="129244"/>
                    <a:pt x="96517" y="132053"/>
                    <a:pt x="93161" y="132053"/>
                  </a:cubicBezTo>
                  <a:lnTo>
                    <a:pt x="87842" y="132053"/>
                  </a:lnTo>
                  <a:cubicBezTo>
                    <a:pt x="84486" y="132053"/>
                    <a:pt x="83371" y="130091"/>
                    <a:pt x="82524" y="127292"/>
                  </a:cubicBezTo>
                  <a:lnTo>
                    <a:pt x="80004" y="118617"/>
                  </a:lnTo>
                  <a:cubicBezTo>
                    <a:pt x="73291" y="125319"/>
                    <a:pt x="59866" y="135131"/>
                    <a:pt x="40007" y="135131"/>
                  </a:cubicBezTo>
                  <a:cubicBezTo>
                    <a:pt x="17339" y="135131"/>
                    <a:pt x="0" y="118896"/>
                    <a:pt x="0" y="92893"/>
                  </a:cubicBezTo>
                  <a:cubicBezTo>
                    <a:pt x="0" y="68262"/>
                    <a:pt x="18465" y="50076"/>
                    <a:pt x="51749" y="50076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0" name="Forme libre : forme 68">
              <a:extLst>
                <a:ext uri="{FF2B5EF4-FFF2-40B4-BE49-F238E27FC236}">
                  <a16:creationId xmlns:a16="http://schemas.microsoft.com/office/drawing/2014/main" id="{79EFCC4E-9080-462D-A958-ECD2B27E8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238" y="6525682"/>
              <a:ext cx="55892" cy="68789"/>
            </a:xfrm>
            <a:custGeom>
              <a:avLst/>
              <a:gdLst>
                <a:gd name="T0" fmla="*/ 0 w 104548"/>
                <a:gd name="T1" fmla="*/ 1 h 128675"/>
                <a:gd name="T2" fmla="*/ 1 w 104548"/>
                <a:gd name="T3" fmla="*/ 1 h 128675"/>
                <a:gd name="T4" fmla="*/ 1 w 104548"/>
                <a:gd name="T5" fmla="*/ 1 h 128675"/>
                <a:gd name="T6" fmla="*/ 1 w 104548"/>
                <a:gd name="T7" fmla="*/ 1 h 128675"/>
                <a:gd name="T8" fmla="*/ 1 w 104548"/>
                <a:gd name="T9" fmla="*/ 1 h 128675"/>
                <a:gd name="T10" fmla="*/ 1 w 104548"/>
                <a:gd name="T11" fmla="*/ 0 h 128675"/>
                <a:gd name="T12" fmla="*/ 1 w 104548"/>
                <a:gd name="T13" fmla="*/ 1 h 128675"/>
                <a:gd name="T14" fmla="*/ 1 w 104548"/>
                <a:gd name="T15" fmla="*/ 1 h 128675"/>
                <a:gd name="T16" fmla="*/ 1 w 104548"/>
                <a:gd name="T17" fmla="*/ 1 h 128675"/>
                <a:gd name="T18" fmla="*/ 1 w 104548"/>
                <a:gd name="T19" fmla="*/ 1 h 128675"/>
                <a:gd name="T20" fmla="*/ 1 w 104548"/>
                <a:gd name="T21" fmla="*/ 1 h 128675"/>
                <a:gd name="T22" fmla="*/ 1 w 104548"/>
                <a:gd name="T23" fmla="*/ 1 h 128675"/>
                <a:gd name="T24" fmla="*/ 1 w 104548"/>
                <a:gd name="T25" fmla="*/ 1 h 128675"/>
                <a:gd name="T26" fmla="*/ 1 w 104548"/>
                <a:gd name="T27" fmla="*/ 1 h 128675"/>
                <a:gd name="T28" fmla="*/ 1 w 104548"/>
                <a:gd name="T29" fmla="*/ 1 h 128675"/>
                <a:gd name="T30" fmla="*/ 1 w 104548"/>
                <a:gd name="T31" fmla="*/ 1 h 128675"/>
                <a:gd name="T32" fmla="*/ 1 w 104548"/>
                <a:gd name="T33" fmla="*/ 1 h 128675"/>
                <a:gd name="T34" fmla="*/ 0 w 104548"/>
                <a:gd name="T35" fmla="*/ 1 h 128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548" h="128675">
                  <a:moveTo>
                    <a:pt x="0" y="8954"/>
                  </a:moveTo>
                  <a:cubicBezTo>
                    <a:pt x="0" y="5876"/>
                    <a:pt x="2788" y="2809"/>
                    <a:pt x="6155" y="2809"/>
                  </a:cubicBezTo>
                  <a:lnTo>
                    <a:pt x="10626" y="2809"/>
                  </a:lnTo>
                  <a:cubicBezTo>
                    <a:pt x="13425" y="2809"/>
                    <a:pt x="15109" y="3925"/>
                    <a:pt x="15656" y="6723"/>
                  </a:cubicBezTo>
                  <a:lnTo>
                    <a:pt x="18465" y="16513"/>
                  </a:lnTo>
                  <a:cubicBezTo>
                    <a:pt x="18465" y="16513"/>
                    <a:pt x="34968" y="0"/>
                    <a:pt x="61829" y="0"/>
                  </a:cubicBezTo>
                  <a:cubicBezTo>
                    <a:pt x="99305" y="0"/>
                    <a:pt x="108538" y="24330"/>
                    <a:pt x="108538" y="57636"/>
                  </a:cubicBezTo>
                  <a:lnTo>
                    <a:pt x="108538" y="125887"/>
                  </a:lnTo>
                  <a:cubicBezTo>
                    <a:pt x="108538" y="129244"/>
                    <a:pt x="105460" y="132053"/>
                    <a:pt x="102383" y="132053"/>
                  </a:cubicBezTo>
                  <a:lnTo>
                    <a:pt x="93997" y="132053"/>
                  </a:lnTo>
                  <a:cubicBezTo>
                    <a:pt x="90630" y="132053"/>
                    <a:pt x="87842" y="129244"/>
                    <a:pt x="87842" y="125887"/>
                  </a:cubicBezTo>
                  <a:lnTo>
                    <a:pt x="87842" y="54826"/>
                  </a:lnTo>
                  <a:cubicBezTo>
                    <a:pt x="87842" y="30207"/>
                    <a:pt x="79446" y="18754"/>
                    <a:pt x="60424" y="18754"/>
                  </a:cubicBezTo>
                  <a:cubicBezTo>
                    <a:pt x="36083" y="18754"/>
                    <a:pt x="20695" y="36651"/>
                    <a:pt x="20695" y="36651"/>
                  </a:cubicBezTo>
                  <a:lnTo>
                    <a:pt x="20695" y="125887"/>
                  </a:lnTo>
                  <a:cubicBezTo>
                    <a:pt x="20695" y="129244"/>
                    <a:pt x="17618" y="132053"/>
                    <a:pt x="14540" y="132053"/>
                  </a:cubicBezTo>
                  <a:lnTo>
                    <a:pt x="6155" y="132053"/>
                  </a:lnTo>
                  <a:cubicBezTo>
                    <a:pt x="2788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1" name="Forme libre : forme 69">
              <a:extLst>
                <a:ext uri="{FF2B5EF4-FFF2-40B4-BE49-F238E27FC236}">
                  <a16:creationId xmlns:a16="http://schemas.microsoft.com/office/drawing/2014/main" id="{0D3FAF38-9C6C-416E-BA39-937256B1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852" y="6504442"/>
              <a:ext cx="47293" cy="90287"/>
            </a:xfrm>
            <a:custGeom>
              <a:avLst/>
              <a:gdLst>
                <a:gd name="T0" fmla="*/ 1 w 88464"/>
                <a:gd name="T1" fmla="*/ 1 h 168886"/>
                <a:gd name="T2" fmla="*/ 0 w 88464"/>
                <a:gd name="T3" fmla="*/ 1 h 168886"/>
                <a:gd name="T4" fmla="*/ 0 w 88464"/>
                <a:gd name="T5" fmla="*/ 1 h 168886"/>
                <a:gd name="T6" fmla="*/ 1 w 88464"/>
                <a:gd name="T7" fmla="*/ 1 h 168886"/>
                <a:gd name="T8" fmla="*/ 1 w 88464"/>
                <a:gd name="T9" fmla="*/ 1 h 168886"/>
                <a:gd name="T10" fmla="*/ 1 w 88464"/>
                <a:gd name="T11" fmla="*/ 1 h 168886"/>
                <a:gd name="T12" fmla="*/ 1 w 88464"/>
                <a:gd name="T13" fmla="*/ 1 h 168886"/>
                <a:gd name="T14" fmla="*/ 1 w 88464"/>
                <a:gd name="T15" fmla="*/ 1 h 168886"/>
                <a:gd name="T16" fmla="*/ 1 w 88464"/>
                <a:gd name="T17" fmla="*/ 1 h 168886"/>
                <a:gd name="T18" fmla="*/ 1 w 88464"/>
                <a:gd name="T19" fmla="*/ 1 h 168886"/>
                <a:gd name="T20" fmla="*/ 1 w 88464"/>
                <a:gd name="T21" fmla="*/ 1 h 168886"/>
                <a:gd name="T22" fmla="*/ 1 w 88464"/>
                <a:gd name="T23" fmla="*/ 1 h 168886"/>
                <a:gd name="T24" fmla="*/ 1 w 88464"/>
                <a:gd name="T25" fmla="*/ 1 h 168886"/>
                <a:gd name="T26" fmla="*/ 1 w 88464"/>
                <a:gd name="T27" fmla="*/ 1 h 168886"/>
                <a:gd name="T28" fmla="*/ 1 w 88464"/>
                <a:gd name="T29" fmla="*/ 1 h 168886"/>
                <a:gd name="T30" fmla="*/ 1 w 88464"/>
                <a:gd name="T31" fmla="*/ 1 h 168886"/>
                <a:gd name="T32" fmla="*/ 1 w 88464"/>
                <a:gd name="T33" fmla="*/ 1 h 168886"/>
                <a:gd name="T34" fmla="*/ 1 w 88464"/>
                <a:gd name="T35" fmla="*/ 1 h 168886"/>
                <a:gd name="T36" fmla="*/ 1 w 88464"/>
                <a:gd name="T37" fmla="*/ 1 h 168886"/>
                <a:gd name="T38" fmla="*/ 1 w 88464"/>
                <a:gd name="T39" fmla="*/ 1 h 168886"/>
                <a:gd name="T40" fmla="*/ 1 w 88464"/>
                <a:gd name="T41" fmla="*/ 1 h 168886"/>
                <a:gd name="T42" fmla="*/ 1 w 88464"/>
                <a:gd name="T43" fmla="*/ 1 h 168886"/>
                <a:gd name="T44" fmla="*/ 1 w 88464"/>
                <a:gd name="T45" fmla="*/ 1 h 168886"/>
                <a:gd name="T46" fmla="*/ 1 w 88464"/>
                <a:gd name="T47" fmla="*/ 1 h 1688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464" h="168886">
                  <a:moveTo>
                    <a:pt x="6434" y="60444"/>
                  </a:moveTo>
                  <a:cubicBezTo>
                    <a:pt x="2520" y="60444"/>
                    <a:pt x="0" y="57635"/>
                    <a:pt x="0" y="54278"/>
                  </a:cubicBezTo>
                  <a:lnTo>
                    <a:pt x="0" y="48681"/>
                  </a:lnTo>
                  <a:cubicBezTo>
                    <a:pt x="0" y="45067"/>
                    <a:pt x="2520" y="42547"/>
                    <a:pt x="6434" y="42547"/>
                  </a:cubicBezTo>
                  <a:lnTo>
                    <a:pt x="23494" y="42547"/>
                  </a:lnTo>
                  <a:lnTo>
                    <a:pt x="23494" y="6733"/>
                  </a:lnTo>
                  <a:cubicBezTo>
                    <a:pt x="23494" y="3377"/>
                    <a:pt x="26582" y="857"/>
                    <a:pt x="29649" y="578"/>
                  </a:cubicBezTo>
                  <a:lnTo>
                    <a:pt x="38335" y="20"/>
                  </a:lnTo>
                  <a:cubicBezTo>
                    <a:pt x="41691" y="-280"/>
                    <a:pt x="44200" y="2808"/>
                    <a:pt x="44200" y="6164"/>
                  </a:cubicBezTo>
                  <a:lnTo>
                    <a:pt x="44200" y="42547"/>
                  </a:lnTo>
                  <a:lnTo>
                    <a:pt x="82245" y="42547"/>
                  </a:lnTo>
                  <a:cubicBezTo>
                    <a:pt x="85891" y="42547"/>
                    <a:pt x="88679" y="45067"/>
                    <a:pt x="88679" y="48681"/>
                  </a:cubicBezTo>
                  <a:lnTo>
                    <a:pt x="88679" y="54278"/>
                  </a:lnTo>
                  <a:cubicBezTo>
                    <a:pt x="88679" y="57635"/>
                    <a:pt x="85891" y="60444"/>
                    <a:pt x="82245" y="60444"/>
                  </a:cubicBezTo>
                  <a:lnTo>
                    <a:pt x="44200" y="60444"/>
                  </a:lnTo>
                  <a:lnTo>
                    <a:pt x="44200" y="137639"/>
                  </a:lnTo>
                  <a:cubicBezTo>
                    <a:pt x="44200" y="151074"/>
                    <a:pt x="48393" y="156104"/>
                    <a:pt x="55663" y="156104"/>
                  </a:cubicBezTo>
                  <a:cubicBezTo>
                    <a:pt x="67705" y="156104"/>
                    <a:pt x="75532" y="150528"/>
                    <a:pt x="80840" y="147150"/>
                  </a:cubicBezTo>
                  <a:cubicBezTo>
                    <a:pt x="85891" y="144083"/>
                    <a:pt x="87564" y="146614"/>
                    <a:pt x="88958" y="149681"/>
                  </a:cubicBezTo>
                  <a:lnTo>
                    <a:pt x="91756" y="156104"/>
                  </a:lnTo>
                  <a:cubicBezTo>
                    <a:pt x="93440" y="160307"/>
                    <a:pt x="92882" y="162269"/>
                    <a:pt x="89515" y="164510"/>
                  </a:cubicBezTo>
                  <a:cubicBezTo>
                    <a:pt x="83929" y="168435"/>
                    <a:pt x="70503" y="174858"/>
                    <a:pt x="53154" y="174858"/>
                  </a:cubicBezTo>
                  <a:cubicBezTo>
                    <a:pt x="28545" y="174858"/>
                    <a:pt x="23494" y="159192"/>
                    <a:pt x="23494" y="139054"/>
                  </a:cubicBezTo>
                  <a:lnTo>
                    <a:pt x="23494" y="60444"/>
                  </a:lnTo>
                  <a:lnTo>
                    <a:pt x="6434" y="6044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2" name="Forme libre : forme 70">
              <a:extLst>
                <a:ext uri="{FF2B5EF4-FFF2-40B4-BE49-F238E27FC236}">
                  <a16:creationId xmlns:a16="http://schemas.microsoft.com/office/drawing/2014/main" id="{F3FB0AF2-9458-42B8-B160-E8AEA8EAD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356" y="6493178"/>
              <a:ext cx="64490" cy="103184"/>
            </a:xfrm>
            <a:custGeom>
              <a:avLst/>
              <a:gdLst>
                <a:gd name="T0" fmla="*/ 1 w 120633"/>
                <a:gd name="T1" fmla="*/ 1 h 193013"/>
                <a:gd name="T2" fmla="*/ 1 w 120633"/>
                <a:gd name="T3" fmla="*/ 1 h 193013"/>
                <a:gd name="T4" fmla="*/ 1 w 120633"/>
                <a:gd name="T5" fmla="*/ 1 h 193013"/>
                <a:gd name="T6" fmla="*/ 1 w 120633"/>
                <a:gd name="T7" fmla="*/ 1 h 193013"/>
                <a:gd name="T8" fmla="*/ 1 w 120633"/>
                <a:gd name="T9" fmla="*/ 1 h 193013"/>
                <a:gd name="T10" fmla="*/ 1 w 120633"/>
                <a:gd name="T11" fmla="*/ 1 h 193013"/>
                <a:gd name="T12" fmla="*/ 1 w 120633"/>
                <a:gd name="T13" fmla="*/ 1 h 193013"/>
                <a:gd name="T14" fmla="*/ 1 w 120633"/>
                <a:gd name="T15" fmla="*/ 1 h 193013"/>
                <a:gd name="T16" fmla="*/ 1 w 120633"/>
                <a:gd name="T17" fmla="*/ 1 h 193013"/>
                <a:gd name="T18" fmla="*/ 1 w 120633"/>
                <a:gd name="T19" fmla="*/ 1 h 193013"/>
                <a:gd name="T20" fmla="*/ 1 w 120633"/>
                <a:gd name="T21" fmla="*/ 1 h 193013"/>
                <a:gd name="T22" fmla="*/ 1 w 120633"/>
                <a:gd name="T23" fmla="*/ 1 h 193013"/>
                <a:gd name="T24" fmla="*/ 1 w 120633"/>
                <a:gd name="T25" fmla="*/ 1 h 193013"/>
                <a:gd name="T26" fmla="*/ 1 w 120633"/>
                <a:gd name="T27" fmla="*/ 1 h 193013"/>
                <a:gd name="T28" fmla="*/ 1 w 120633"/>
                <a:gd name="T29" fmla="*/ 1 h 193013"/>
                <a:gd name="T30" fmla="*/ 1 w 120633"/>
                <a:gd name="T31" fmla="*/ 1 h 193013"/>
                <a:gd name="T32" fmla="*/ 1 w 120633"/>
                <a:gd name="T33" fmla="*/ 1 h 193013"/>
                <a:gd name="T34" fmla="*/ 1 w 120633"/>
                <a:gd name="T35" fmla="*/ 1 h 193013"/>
                <a:gd name="T36" fmla="*/ 1 w 120633"/>
                <a:gd name="T37" fmla="*/ 1 h 193013"/>
                <a:gd name="T38" fmla="*/ 1 w 120633"/>
                <a:gd name="T39" fmla="*/ 1 h 193013"/>
                <a:gd name="T40" fmla="*/ 1 w 120633"/>
                <a:gd name="T41" fmla="*/ 1 h 193013"/>
                <a:gd name="T42" fmla="*/ 1 w 120633"/>
                <a:gd name="T43" fmla="*/ 1 h 193013"/>
                <a:gd name="T44" fmla="*/ 0 w 120633"/>
                <a:gd name="T45" fmla="*/ 1 h 193013"/>
                <a:gd name="T46" fmla="*/ 1 w 120633"/>
                <a:gd name="T47" fmla="*/ 1 h 1930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0633" h="193013">
                  <a:moveTo>
                    <a:pt x="35804" y="29764"/>
                  </a:moveTo>
                  <a:cubicBezTo>
                    <a:pt x="34689" y="27523"/>
                    <a:pt x="35804" y="25281"/>
                    <a:pt x="37477" y="24445"/>
                  </a:cubicBezTo>
                  <a:lnTo>
                    <a:pt x="79436" y="930"/>
                  </a:lnTo>
                  <a:cubicBezTo>
                    <a:pt x="81119" y="-164"/>
                    <a:pt x="85312" y="-732"/>
                    <a:pt x="86717" y="1777"/>
                  </a:cubicBezTo>
                  <a:lnTo>
                    <a:pt x="91746" y="11867"/>
                  </a:lnTo>
                  <a:cubicBezTo>
                    <a:pt x="92872" y="14087"/>
                    <a:pt x="92314" y="16896"/>
                    <a:pt x="90073" y="17743"/>
                  </a:cubicBezTo>
                  <a:lnTo>
                    <a:pt x="45026" y="36465"/>
                  </a:lnTo>
                  <a:cubicBezTo>
                    <a:pt x="41123" y="38149"/>
                    <a:pt x="39718" y="38149"/>
                    <a:pt x="38603" y="35908"/>
                  </a:cubicBezTo>
                  <a:lnTo>
                    <a:pt x="35804" y="29764"/>
                  </a:lnTo>
                  <a:close/>
                  <a:moveTo>
                    <a:pt x="100420" y="116469"/>
                  </a:moveTo>
                  <a:cubicBezTo>
                    <a:pt x="99863" y="97458"/>
                    <a:pt x="84754" y="79561"/>
                    <a:pt x="62654" y="79561"/>
                  </a:cubicBezTo>
                  <a:cubicBezTo>
                    <a:pt x="40833" y="79561"/>
                    <a:pt x="23494" y="96332"/>
                    <a:pt x="20974" y="116469"/>
                  </a:cubicBezTo>
                  <a:lnTo>
                    <a:pt x="100420" y="116469"/>
                  </a:lnTo>
                  <a:close/>
                  <a:moveTo>
                    <a:pt x="62654" y="60807"/>
                  </a:moveTo>
                  <a:cubicBezTo>
                    <a:pt x="96507" y="60807"/>
                    <a:pt x="121116" y="85695"/>
                    <a:pt x="121116" y="119547"/>
                  </a:cubicBezTo>
                  <a:cubicBezTo>
                    <a:pt x="121116" y="121788"/>
                    <a:pt x="120848" y="125155"/>
                    <a:pt x="120558" y="127385"/>
                  </a:cubicBezTo>
                  <a:cubicBezTo>
                    <a:pt x="120279" y="130742"/>
                    <a:pt x="117481" y="132983"/>
                    <a:pt x="114693" y="132983"/>
                  </a:cubicBezTo>
                  <a:lnTo>
                    <a:pt x="20695" y="132983"/>
                  </a:lnTo>
                  <a:cubicBezTo>
                    <a:pt x="21253" y="154525"/>
                    <a:pt x="39439" y="177183"/>
                    <a:pt x="62933" y="177183"/>
                  </a:cubicBezTo>
                  <a:cubicBezTo>
                    <a:pt x="79993" y="177183"/>
                    <a:pt x="90630" y="171296"/>
                    <a:pt x="97901" y="166546"/>
                  </a:cubicBezTo>
                  <a:cubicBezTo>
                    <a:pt x="102372" y="163479"/>
                    <a:pt x="104334" y="162364"/>
                    <a:pt x="107691" y="167371"/>
                  </a:cubicBezTo>
                  <a:lnTo>
                    <a:pt x="111058" y="172143"/>
                  </a:lnTo>
                  <a:cubicBezTo>
                    <a:pt x="113567" y="176068"/>
                    <a:pt x="114693" y="177462"/>
                    <a:pt x="109932" y="181097"/>
                  </a:cubicBezTo>
                  <a:cubicBezTo>
                    <a:pt x="102104" y="187241"/>
                    <a:pt x="85033" y="195927"/>
                    <a:pt x="62654" y="195927"/>
                  </a:cubicBezTo>
                  <a:cubicBezTo>
                    <a:pt x="23494" y="195927"/>
                    <a:pt x="0" y="165152"/>
                    <a:pt x="0" y="128211"/>
                  </a:cubicBezTo>
                  <a:cubicBezTo>
                    <a:pt x="0" y="91860"/>
                    <a:pt x="23494" y="60807"/>
                    <a:pt x="62654" y="60807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3" name="Forme libre : forme 71">
              <a:extLst>
                <a:ext uri="{FF2B5EF4-FFF2-40B4-BE49-F238E27FC236}">
                  <a16:creationId xmlns:a16="http://schemas.microsoft.com/office/drawing/2014/main" id="{D280D520-40B7-4EF3-8232-EAA1361BD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254" y="6525682"/>
              <a:ext cx="98885" cy="68789"/>
            </a:xfrm>
            <a:custGeom>
              <a:avLst/>
              <a:gdLst>
                <a:gd name="T0" fmla="*/ 0 w 184970"/>
                <a:gd name="T1" fmla="*/ 1 h 128675"/>
                <a:gd name="T2" fmla="*/ 1 w 184970"/>
                <a:gd name="T3" fmla="*/ 1 h 128675"/>
                <a:gd name="T4" fmla="*/ 1 w 184970"/>
                <a:gd name="T5" fmla="*/ 1 h 128675"/>
                <a:gd name="T6" fmla="*/ 1 w 184970"/>
                <a:gd name="T7" fmla="*/ 1 h 128675"/>
                <a:gd name="T8" fmla="*/ 1 w 184970"/>
                <a:gd name="T9" fmla="*/ 1 h 128675"/>
                <a:gd name="T10" fmla="*/ 1 w 184970"/>
                <a:gd name="T11" fmla="*/ 0 h 128675"/>
                <a:gd name="T12" fmla="*/ 1 w 184970"/>
                <a:gd name="T13" fmla="*/ 1 h 128675"/>
                <a:gd name="T14" fmla="*/ 1 w 184970"/>
                <a:gd name="T15" fmla="*/ 0 h 128675"/>
                <a:gd name="T16" fmla="*/ 1 w 184970"/>
                <a:gd name="T17" fmla="*/ 1 h 128675"/>
                <a:gd name="T18" fmla="*/ 1 w 184970"/>
                <a:gd name="T19" fmla="*/ 1 h 128675"/>
                <a:gd name="T20" fmla="*/ 1 w 184970"/>
                <a:gd name="T21" fmla="*/ 1 h 128675"/>
                <a:gd name="T22" fmla="*/ 1 w 184970"/>
                <a:gd name="T23" fmla="*/ 1 h 128675"/>
                <a:gd name="T24" fmla="*/ 1 w 184970"/>
                <a:gd name="T25" fmla="*/ 1 h 128675"/>
                <a:gd name="T26" fmla="*/ 1 w 184970"/>
                <a:gd name="T27" fmla="*/ 1 h 128675"/>
                <a:gd name="T28" fmla="*/ 1 w 184970"/>
                <a:gd name="T29" fmla="*/ 1 h 128675"/>
                <a:gd name="T30" fmla="*/ 1 w 184970"/>
                <a:gd name="T31" fmla="*/ 1 h 128675"/>
                <a:gd name="T32" fmla="*/ 1 w 184970"/>
                <a:gd name="T33" fmla="*/ 1 h 128675"/>
                <a:gd name="T34" fmla="*/ 1 w 184970"/>
                <a:gd name="T35" fmla="*/ 1 h 128675"/>
                <a:gd name="T36" fmla="*/ 1 w 184970"/>
                <a:gd name="T37" fmla="*/ 1 h 128675"/>
                <a:gd name="T38" fmla="*/ 1 w 184970"/>
                <a:gd name="T39" fmla="*/ 1 h 128675"/>
                <a:gd name="T40" fmla="*/ 1 w 184970"/>
                <a:gd name="T41" fmla="*/ 1 h 128675"/>
                <a:gd name="T42" fmla="*/ 1 w 184970"/>
                <a:gd name="T43" fmla="*/ 1 h 128675"/>
                <a:gd name="T44" fmla="*/ 1 w 184970"/>
                <a:gd name="T45" fmla="*/ 1 h 128675"/>
                <a:gd name="T46" fmla="*/ 1 w 184970"/>
                <a:gd name="T47" fmla="*/ 1 h 128675"/>
                <a:gd name="T48" fmla="*/ 1 w 184970"/>
                <a:gd name="T49" fmla="*/ 1 h 128675"/>
                <a:gd name="T50" fmla="*/ 1 w 184970"/>
                <a:gd name="T51" fmla="*/ 1 h 128675"/>
                <a:gd name="T52" fmla="*/ 1 w 184970"/>
                <a:gd name="T53" fmla="*/ 1 h 128675"/>
                <a:gd name="T54" fmla="*/ 0 w 184970"/>
                <a:gd name="T55" fmla="*/ 1 h 1286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4970" h="128675">
                  <a:moveTo>
                    <a:pt x="0" y="8954"/>
                  </a:moveTo>
                  <a:cubicBezTo>
                    <a:pt x="0" y="5876"/>
                    <a:pt x="2788" y="2809"/>
                    <a:pt x="6155" y="2809"/>
                  </a:cubicBezTo>
                  <a:lnTo>
                    <a:pt x="10626" y="2809"/>
                  </a:lnTo>
                  <a:cubicBezTo>
                    <a:pt x="13425" y="2809"/>
                    <a:pt x="15109" y="3925"/>
                    <a:pt x="15656" y="6723"/>
                  </a:cubicBezTo>
                  <a:lnTo>
                    <a:pt x="18465" y="16513"/>
                  </a:lnTo>
                  <a:cubicBezTo>
                    <a:pt x="18465" y="16513"/>
                    <a:pt x="31890" y="0"/>
                    <a:pt x="58462" y="0"/>
                  </a:cubicBezTo>
                  <a:cubicBezTo>
                    <a:pt x="77763" y="0"/>
                    <a:pt x="88111" y="6991"/>
                    <a:pt x="96507" y="20427"/>
                  </a:cubicBezTo>
                  <a:cubicBezTo>
                    <a:pt x="98190" y="19323"/>
                    <a:pt x="116644" y="0"/>
                    <a:pt x="142669" y="0"/>
                  </a:cubicBezTo>
                  <a:cubicBezTo>
                    <a:pt x="180146" y="0"/>
                    <a:pt x="189099" y="24330"/>
                    <a:pt x="189099" y="57636"/>
                  </a:cubicBezTo>
                  <a:lnTo>
                    <a:pt x="189099" y="125887"/>
                  </a:lnTo>
                  <a:cubicBezTo>
                    <a:pt x="189099" y="129244"/>
                    <a:pt x="186311" y="132053"/>
                    <a:pt x="182955" y="132053"/>
                  </a:cubicBezTo>
                  <a:lnTo>
                    <a:pt x="174559" y="132053"/>
                  </a:lnTo>
                  <a:cubicBezTo>
                    <a:pt x="171192" y="132053"/>
                    <a:pt x="168415" y="129244"/>
                    <a:pt x="168415" y="125887"/>
                  </a:cubicBezTo>
                  <a:lnTo>
                    <a:pt x="168415" y="57636"/>
                  </a:lnTo>
                  <a:cubicBezTo>
                    <a:pt x="168415" y="33563"/>
                    <a:pt x="160566" y="18754"/>
                    <a:pt x="140985" y="18754"/>
                  </a:cubicBezTo>
                  <a:cubicBezTo>
                    <a:pt x="120011" y="18754"/>
                    <a:pt x="108259" y="32448"/>
                    <a:pt x="103498" y="36372"/>
                  </a:cubicBezTo>
                  <a:cubicBezTo>
                    <a:pt x="104624" y="41970"/>
                    <a:pt x="105181" y="50923"/>
                    <a:pt x="105181" y="57636"/>
                  </a:cubicBezTo>
                  <a:lnTo>
                    <a:pt x="105181" y="125887"/>
                  </a:lnTo>
                  <a:cubicBezTo>
                    <a:pt x="105181" y="129244"/>
                    <a:pt x="102383" y="132053"/>
                    <a:pt x="99026" y="132053"/>
                  </a:cubicBezTo>
                  <a:lnTo>
                    <a:pt x="90630" y="132053"/>
                  </a:lnTo>
                  <a:cubicBezTo>
                    <a:pt x="87564" y="132053"/>
                    <a:pt x="84475" y="129244"/>
                    <a:pt x="84475" y="125887"/>
                  </a:cubicBezTo>
                  <a:lnTo>
                    <a:pt x="84475" y="57636"/>
                  </a:lnTo>
                  <a:cubicBezTo>
                    <a:pt x="84475" y="33016"/>
                    <a:pt x="76369" y="18754"/>
                    <a:pt x="55395" y="18754"/>
                  </a:cubicBezTo>
                  <a:cubicBezTo>
                    <a:pt x="32448" y="18754"/>
                    <a:pt x="20695" y="36651"/>
                    <a:pt x="20695" y="36651"/>
                  </a:cubicBezTo>
                  <a:lnTo>
                    <a:pt x="20695" y="125887"/>
                  </a:lnTo>
                  <a:cubicBezTo>
                    <a:pt x="20695" y="129244"/>
                    <a:pt x="17629" y="132053"/>
                    <a:pt x="14540" y="132053"/>
                  </a:cubicBezTo>
                  <a:lnTo>
                    <a:pt x="6155" y="132053"/>
                  </a:lnTo>
                  <a:cubicBezTo>
                    <a:pt x="2788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4" name="Forme libre : forme 72">
              <a:extLst>
                <a:ext uri="{FF2B5EF4-FFF2-40B4-BE49-F238E27FC236}">
                  <a16:creationId xmlns:a16="http://schemas.microsoft.com/office/drawing/2014/main" id="{9E09B420-8A7D-477A-82D9-DB23AD124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692" y="6493178"/>
              <a:ext cx="64490" cy="103184"/>
            </a:xfrm>
            <a:custGeom>
              <a:avLst/>
              <a:gdLst>
                <a:gd name="T0" fmla="*/ 1 w 120633"/>
                <a:gd name="T1" fmla="*/ 1 h 193013"/>
                <a:gd name="T2" fmla="*/ 1 w 120633"/>
                <a:gd name="T3" fmla="*/ 1 h 193013"/>
                <a:gd name="T4" fmla="*/ 1 w 120633"/>
                <a:gd name="T5" fmla="*/ 1 h 193013"/>
                <a:gd name="T6" fmla="*/ 1 w 120633"/>
                <a:gd name="T7" fmla="*/ 1 h 193013"/>
                <a:gd name="T8" fmla="*/ 1 w 120633"/>
                <a:gd name="T9" fmla="*/ 1 h 193013"/>
                <a:gd name="T10" fmla="*/ 1 w 120633"/>
                <a:gd name="T11" fmla="*/ 1 h 193013"/>
                <a:gd name="T12" fmla="*/ 1 w 120633"/>
                <a:gd name="T13" fmla="*/ 1 h 193013"/>
                <a:gd name="T14" fmla="*/ 1 w 120633"/>
                <a:gd name="T15" fmla="*/ 1 h 193013"/>
                <a:gd name="T16" fmla="*/ 1 w 120633"/>
                <a:gd name="T17" fmla="*/ 1 h 193013"/>
                <a:gd name="T18" fmla="*/ 1 w 120633"/>
                <a:gd name="T19" fmla="*/ 1 h 193013"/>
                <a:gd name="T20" fmla="*/ 1 w 120633"/>
                <a:gd name="T21" fmla="*/ 1 h 193013"/>
                <a:gd name="T22" fmla="*/ 1 w 120633"/>
                <a:gd name="T23" fmla="*/ 1 h 193013"/>
                <a:gd name="T24" fmla="*/ 1 w 120633"/>
                <a:gd name="T25" fmla="*/ 1 h 193013"/>
                <a:gd name="T26" fmla="*/ 1 w 120633"/>
                <a:gd name="T27" fmla="*/ 1 h 193013"/>
                <a:gd name="T28" fmla="*/ 1 w 120633"/>
                <a:gd name="T29" fmla="*/ 1 h 193013"/>
                <a:gd name="T30" fmla="*/ 1 w 120633"/>
                <a:gd name="T31" fmla="*/ 1 h 193013"/>
                <a:gd name="T32" fmla="*/ 1 w 120633"/>
                <a:gd name="T33" fmla="*/ 1 h 193013"/>
                <a:gd name="T34" fmla="*/ 1 w 120633"/>
                <a:gd name="T35" fmla="*/ 1 h 193013"/>
                <a:gd name="T36" fmla="*/ 1 w 120633"/>
                <a:gd name="T37" fmla="*/ 1 h 193013"/>
                <a:gd name="T38" fmla="*/ 1 w 120633"/>
                <a:gd name="T39" fmla="*/ 1 h 193013"/>
                <a:gd name="T40" fmla="*/ 1 w 120633"/>
                <a:gd name="T41" fmla="*/ 1 h 193013"/>
                <a:gd name="T42" fmla="*/ 1 w 120633"/>
                <a:gd name="T43" fmla="*/ 1 h 193013"/>
                <a:gd name="T44" fmla="*/ 0 w 120633"/>
                <a:gd name="T45" fmla="*/ 1 h 193013"/>
                <a:gd name="T46" fmla="*/ 1 w 120633"/>
                <a:gd name="T47" fmla="*/ 1 h 19301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20633" h="193013">
                  <a:moveTo>
                    <a:pt x="35804" y="29764"/>
                  </a:moveTo>
                  <a:cubicBezTo>
                    <a:pt x="34689" y="27523"/>
                    <a:pt x="35804" y="25281"/>
                    <a:pt x="37477" y="24445"/>
                  </a:cubicBezTo>
                  <a:lnTo>
                    <a:pt x="79446" y="930"/>
                  </a:lnTo>
                  <a:cubicBezTo>
                    <a:pt x="81119" y="-164"/>
                    <a:pt x="85312" y="-732"/>
                    <a:pt x="86717" y="1777"/>
                  </a:cubicBezTo>
                  <a:lnTo>
                    <a:pt x="91746" y="11867"/>
                  </a:lnTo>
                  <a:cubicBezTo>
                    <a:pt x="92872" y="14087"/>
                    <a:pt x="92314" y="16896"/>
                    <a:pt x="90073" y="17743"/>
                  </a:cubicBezTo>
                  <a:lnTo>
                    <a:pt x="45026" y="36465"/>
                  </a:lnTo>
                  <a:cubicBezTo>
                    <a:pt x="41123" y="38149"/>
                    <a:pt x="39718" y="38149"/>
                    <a:pt x="38603" y="35908"/>
                  </a:cubicBezTo>
                  <a:lnTo>
                    <a:pt x="35804" y="29764"/>
                  </a:lnTo>
                  <a:close/>
                  <a:moveTo>
                    <a:pt x="100420" y="116469"/>
                  </a:moveTo>
                  <a:cubicBezTo>
                    <a:pt x="99863" y="97458"/>
                    <a:pt x="84754" y="79561"/>
                    <a:pt x="62654" y="79561"/>
                  </a:cubicBezTo>
                  <a:cubicBezTo>
                    <a:pt x="40833" y="79561"/>
                    <a:pt x="23494" y="96332"/>
                    <a:pt x="20974" y="116469"/>
                  </a:cubicBezTo>
                  <a:lnTo>
                    <a:pt x="100420" y="116469"/>
                  </a:lnTo>
                  <a:close/>
                  <a:moveTo>
                    <a:pt x="62654" y="60807"/>
                  </a:moveTo>
                  <a:cubicBezTo>
                    <a:pt x="96507" y="60807"/>
                    <a:pt x="121126" y="85695"/>
                    <a:pt x="121126" y="119547"/>
                  </a:cubicBezTo>
                  <a:cubicBezTo>
                    <a:pt x="121126" y="121788"/>
                    <a:pt x="120848" y="125155"/>
                    <a:pt x="120569" y="127385"/>
                  </a:cubicBezTo>
                  <a:cubicBezTo>
                    <a:pt x="120279" y="130742"/>
                    <a:pt x="117481" y="132983"/>
                    <a:pt x="114693" y="132983"/>
                  </a:cubicBezTo>
                  <a:lnTo>
                    <a:pt x="20695" y="132983"/>
                  </a:lnTo>
                  <a:cubicBezTo>
                    <a:pt x="21253" y="154525"/>
                    <a:pt x="39439" y="177183"/>
                    <a:pt x="62933" y="177183"/>
                  </a:cubicBezTo>
                  <a:cubicBezTo>
                    <a:pt x="80004" y="177183"/>
                    <a:pt x="90630" y="171296"/>
                    <a:pt x="97901" y="166546"/>
                  </a:cubicBezTo>
                  <a:cubicBezTo>
                    <a:pt x="102372" y="163479"/>
                    <a:pt x="104334" y="162364"/>
                    <a:pt x="107691" y="167371"/>
                  </a:cubicBezTo>
                  <a:lnTo>
                    <a:pt x="111058" y="172143"/>
                  </a:lnTo>
                  <a:cubicBezTo>
                    <a:pt x="113567" y="176068"/>
                    <a:pt x="114693" y="177462"/>
                    <a:pt x="109932" y="181097"/>
                  </a:cubicBezTo>
                  <a:cubicBezTo>
                    <a:pt x="102104" y="187241"/>
                    <a:pt x="85044" y="195927"/>
                    <a:pt x="62654" y="195927"/>
                  </a:cubicBezTo>
                  <a:cubicBezTo>
                    <a:pt x="23494" y="195927"/>
                    <a:pt x="0" y="165152"/>
                    <a:pt x="0" y="128211"/>
                  </a:cubicBezTo>
                  <a:cubicBezTo>
                    <a:pt x="0" y="91860"/>
                    <a:pt x="23494" y="60807"/>
                    <a:pt x="62654" y="60807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5" name="Forme libre : forme 73">
              <a:extLst>
                <a:ext uri="{FF2B5EF4-FFF2-40B4-BE49-F238E27FC236}">
                  <a16:creationId xmlns:a16="http://schemas.microsoft.com/office/drawing/2014/main" id="{E48B267B-DDDB-47A4-88FD-91446272D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627" y="6525682"/>
              <a:ext cx="42993" cy="68789"/>
            </a:xfrm>
            <a:custGeom>
              <a:avLst/>
              <a:gdLst>
                <a:gd name="T0" fmla="*/ 0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0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1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0 w 80422"/>
                <a:gd name="T29" fmla="*/ 1 h 1286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422" h="128675">
                  <a:moveTo>
                    <a:pt x="0" y="8954"/>
                  </a:moveTo>
                  <a:cubicBezTo>
                    <a:pt x="0" y="5876"/>
                    <a:pt x="2788" y="2809"/>
                    <a:pt x="6155" y="2809"/>
                  </a:cubicBezTo>
                  <a:lnTo>
                    <a:pt x="10626" y="2809"/>
                  </a:lnTo>
                  <a:cubicBezTo>
                    <a:pt x="13146" y="2809"/>
                    <a:pt x="15377" y="4203"/>
                    <a:pt x="16224" y="7281"/>
                  </a:cubicBezTo>
                  <a:lnTo>
                    <a:pt x="18454" y="16513"/>
                  </a:lnTo>
                  <a:cubicBezTo>
                    <a:pt x="18454" y="16513"/>
                    <a:pt x="31332" y="0"/>
                    <a:pt x="58183" y="0"/>
                  </a:cubicBezTo>
                  <a:cubicBezTo>
                    <a:pt x="67973" y="0"/>
                    <a:pt x="83918" y="1415"/>
                    <a:pt x="80840" y="10348"/>
                  </a:cubicBezTo>
                  <a:lnTo>
                    <a:pt x="77205" y="20427"/>
                  </a:lnTo>
                  <a:cubicBezTo>
                    <a:pt x="75801" y="24631"/>
                    <a:pt x="72723" y="24899"/>
                    <a:pt x="69656" y="23505"/>
                  </a:cubicBezTo>
                  <a:cubicBezTo>
                    <a:pt x="66568" y="22111"/>
                    <a:pt x="61818" y="19870"/>
                    <a:pt x="55652" y="19870"/>
                  </a:cubicBezTo>
                  <a:cubicBezTo>
                    <a:pt x="30764" y="19870"/>
                    <a:pt x="20695" y="36372"/>
                    <a:pt x="20695" y="36372"/>
                  </a:cubicBezTo>
                  <a:lnTo>
                    <a:pt x="20695" y="125887"/>
                  </a:lnTo>
                  <a:cubicBezTo>
                    <a:pt x="20695" y="129244"/>
                    <a:pt x="17618" y="132053"/>
                    <a:pt x="14540" y="132053"/>
                  </a:cubicBezTo>
                  <a:lnTo>
                    <a:pt x="6155" y="132053"/>
                  </a:lnTo>
                  <a:cubicBezTo>
                    <a:pt x="2788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6" name="Forme libre : forme 74">
              <a:extLst>
                <a:ext uri="{FF2B5EF4-FFF2-40B4-BE49-F238E27FC236}">
                  <a16:creationId xmlns:a16="http://schemas.microsoft.com/office/drawing/2014/main" id="{968E1FB0-1B8C-4750-BEB5-97C426BAD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593" y="6492933"/>
              <a:ext cx="12898" cy="103184"/>
            </a:xfrm>
            <a:custGeom>
              <a:avLst/>
              <a:gdLst>
                <a:gd name="T0" fmla="*/ 1 w 24126"/>
                <a:gd name="T1" fmla="*/ 1 h 193013"/>
                <a:gd name="T2" fmla="*/ 1 w 24126"/>
                <a:gd name="T3" fmla="*/ 1 h 193013"/>
                <a:gd name="T4" fmla="*/ 1 w 24126"/>
                <a:gd name="T5" fmla="*/ 1 h 193013"/>
                <a:gd name="T6" fmla="*/ 1 w 24126"/>
                <a:gd name="T7" fmla="*/ 1 h 193013"/>
                <a:gd name="T8" fmla="*/ 1 w 24126"/>
                <a:gd name="T9" fmla="*/ 1 h 193013"/>
                <a:gd name="T10" fmla="*/ 1 w 24126"/>
                <a:gd name="T11" fmla="*/ 1 h 193013"/>
                <a:gd name="T12" fmla="*/ 1 w 24126"/>
                <a:gd name="T13" fmla="*/ 1 h 193013"/>
                <a:gd name="T14" fmla="*/ 1 w 24126"/>
                <a:gd name="T15" fmla="*/ 1 h 193013"/>
                <a:gd name="T16" fmla="*/ 0 w 24126"/>
                <a:gd name="T17" fmla="*/ 1 h 193013"/>
                <a:gd name="T18" fmla="*/ 1 w 24126"/>
                <a:gd name="T19" fmla="*/ 0 h 193013"/>
                <a:gd name="T20" fmla="*/ 1 w 24126"/>
                <a:gd name="T21" fmla="*/ 1 h 193013"/>
                <a:gd name="T22" fmla="*/ 1 w 24126"/>
                <a:gd name="T23" fmla="*/ 1 h 193013"/>
                <a:gd name="T24" fmla="*/ 0 w 24126"/>
                <a:gd name="T25" fmla="*/ 1 h 1930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126" h="193013">
                  <a:moveTo>
                    <a:pt x="5319" y="70214"/>
                  </a:moveTo>
                  <a:cubicBezTo>
                    <a:pt x="5319" y="67136"/>
                    <a:pt x="8117" y="64070"/>
                    <a:pt x="11474" y="64070"/>
                  </a:cubicBezTo>
                  <a:lnTo>
                    <a:pt x="19859" y="64070"/>
                  </a:lnTo>
                  <a:cubicBezTo>
                    <a:pt x="22936" y="64070"/>
                    <a:pt x="26025" y="67136"/>
                    <a:pt x="26025" y="70214"/>
                  </a:cubicBezTo>
                  <a:lnTo>
                    <a:pt x="26025" y="187148"/>
                  </a:lnTo>
                  <a:cubicBezTo>
                    <a:pt x="26025" y="190504"/>
                    <a:pt x="22936" y="193313"/>
                    <a:pt x="19859" y="193313"/>
                  </a:cubicBezTo>
                  <a:lnTo>
                    <a:pt x="11474" y="193313"/>
                  </a:lnTo>
                  <a:cubicBezTo>
                    <a:pt x="8117" y="193313"/>
                    <a:pt x="5319" y="190504"/>
                    <a:pt x="5319" y="187148"/>
                  </a:cubicBezTo>
                  <a:lnTo>
                    <a:pt x="5319" y="70214"/>
                  </a:lnTo>
                  <a:close/>
                  <a:moveTo>
                    <a:pt x="0" y="15677"/>
                  </a:moveTo>
                  <a:cubicBezTo>
                    <a:pt x="0" y="6702"/>
                    <a:pt x="6713" y="0"/>
                    <a:pt x="15109" y="0"/>
                  </a:cubicBezTo>
                  <a:cubicBezTo>
                    <a:pt x="23784" y="0"/>
                    <a:pt x="30485" y="6702"/>
                    <a:pt x="30485" y="15677"/>
                  </a:cubicBezTo>
                  <a:cubicBezTo>
                    <a:pt x="30485" y="23773"/>
                    <a:pt x="23784" y="30786"/>
                    <a:pt x="15109" y="30786"/>
                  </a:cubicBezTo>
                  <a:cubicBezTo>
                    <a:pt x="6713" y="30786"/>
                    <a:pt x="0" y="23773"/>
                    <a:pt x="0" y="15677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7" name="Forme libre : forme 75">
              <a:extLst>
                <a:ext uri="{FF2B5EF4-FFF2-40B4-BE49-F238E27FC236}">
                  <a16:creationId xmlns:a16="http://schemas.microsoft.com/office/drawing/2014/main" id="{057FE6F3-B1D6-4D2E-99DF-ACE389524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826" y="6504442"/>
              <a:ext cx="47293" cy="90287"/>
            </a:xfrm>
            <a:custGeom>
              <a:avLst/>
              <a:gdLst>
                <a:gd name="T0" fmla="*/ 1 w 88464"/>
                <a:gd name="T1" fmla="*/ 1 h 168886"/>
                <a:gd name="T2" fmla="*/ 0 w 88464"/>
                <a:gd name="T3" fmla="*/ 1 h 168886"/>
                <a:gd name="T4" fmla="*/ 0 w 88464"/>
                <a:gd name="T5" fmla="*/ 1 h 168886"/>
                <a:gd name="T6" fmla="*/ 1 w 88464"/>
                <a:gd name="T7" fmla="*/ 1 h 168886"/>
                <a:gd name="T8" fmla="*/ 1 w 88464"/>
                <a:gd name="T9" fmla="*/ 1 h 168886"/>
                <a:gd name="T10" fmla="*/ 1 w 88464"/>
                <a:gd name="T11" fmla="*/ 1 h 168886"/>
                <a:gd name="T12" fmla="*/ 1 w 88464"/>
                <a:gd name="T13" fmla="*/ 1 h 168886"/>
                <a:gd name="T14" fmla="*/ 1 w 88464"/>
                <a:gd name="T15" fmla="*/ 1 h 168886"/>
                <a:gd name="T16" fmla="*/ 1 w 88464"/>
                <a:gd name="T17" fmla="*/ 1 h 168886"/>
                <a:gd name="T18" fmla="*/ 1 w 88464"/>
                <a:gd name="T19" fmla="*/ 1 h 168886"/>
                <a:gd name="T20" fmla="*/ 1 w 88464"/>
                <a:gd name="T21" fmla="*/ 1 h 168886"/>
                <a:gd name="T22" fmla="*/ 1 w 88464"/>
                <a:gd name="T23" fmla="*/ 1 h 168886"/>
                <a:gd name="T24" fmla="*/ 1 w 88464"/>
                <a:gd name="T25" fmla="*/ 1 h 168886"/>
                <a:gd name="T26" fmla="*/ 1 w 88464"/>
                <a:gd name="T27" fmla="*/ 1 h 168886"/>
                <a:gd name="T28" fmla="*/ 1 w 88464"/>
                <a:gd name="T29" fmla="*/ 1 h 168886"/>
                <a:gd name="T30" fmla="*/ 1 w 88464"/>
                <a:gd name="T31" fmla="*/ 1 h 168886"/>
                <a:gd name="T32" fmla="*/ 1 w 88464"/>
                <a:gd name="T33" fmla="*/ 1 h 168886"/>
                <a:gd name="T34" fmla="*/ 1 w 88464"/>
                <a:gd name="T35" fmla="*/ 1 h 168886"/>
                <a:gd name="T36" fmla="*/ 1 w 88464"/>
                <a:gd name="T37" fmla="*/ 1 h 168886"/>
                <a:gd name="T38" fmla="*/ 1 w 88464"/>
                <a:gd name="T39" fmla="*/ 1 h 168886"/>
                <a:gd name="T40" fmla="*/ 1 w 88464"/>
                <a:gd name="T41" fmla="*/ 1 h 168886"/>
                <a:gd name="T42" fmla="*/ 1 w 88464"/>
                <a:gd name="T43" fmla="*/ 1 h 168886"/>
                <a:gd name="T44" fmla="*/ 1 w 88464"/>
                <a:gd name="T45" fmla="*/ 1 h 168886"/>
                <a:gd name="T46" fmla="*/ 1 w 88464"/>
                <a:gd name="T47" fmla="*/ 1 h 1688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464" h="168886">
                  <a:moveTo>
                    <a:pt x="6434" y="60444"/>
                  </a:moveTo>
                  <a:cubicBezTo>
                    <a:pt x="2520" y="60444"/>
                    <a:pt x="0" y="57635"/>
                    <a:pt x="0" y="54278"/>
                  </a:cubicBezTo>
                  <a:lnTo>
                    <a:pt x="0" y="48681"/>
                  </a:lnTo>
                  <a:cubicBezTo>
                    <a:pt x="0" y="45067"/>
                    <a:pt x="2520" y="42547"/>
                    <a:pt x="6434" y="42547"/>
                  </a:cubicBezTo>
                  <a:lnTo>
                    <a:pt x="23494" y="42547"/>
                  </a:lnTo>
                  <a:lnTo>
                    <a:pt x="23494" y="6733"/>
                  </a:lnTo>
                  <a:cubicBezTo>
                    <a:pt x="23494" y="3377"/>
                    <a:pt x="26582" y="857"/>
                    <a:pt x="29649" y="578"/>
                  </a:cubicBezTo>
                  <a:lnTo>
                    <a:pt x="38335" y="20"/>
                  </a:lnTo>
                  <a:cubicBezTo>
                    <a:pt x="41680" y="-280"/>
                    <a:pt x="44200" y="2808"/>
                    <a:pt x="44200" y="6164"/>
                  </a:cubicBezTo>
                  <a:lnTo>
                    <a:pt x="44200" y="42547"/>
                  </a:lnTo>
                  <a:lnTo>
                    <a:pt x="82245" y="42547"/>
                  </a:lnTo>
                  <a:cubicBezTo>
                    <a:pt x="85891" y="42547"/>
                    <a:pt x="88679" y="45067"/>
                    <a:pt x="88679" y="48681"/>
                  </a:cubicBezTo>
                  <a:lnTo>
                    <a:pt x="88679" y="54278"/>
                  </a:lnTo>
                  <a:cubicBezTo>
                    <a:pt x="88679" y="57635"/>
                    <a:pt x="85891" y="60444"/>
                    <a:pt x="82245" y="60444"/>
                  </a:cubicBezTo>
                  <a:lnTo>
                    <a:pt x="44200" y="60444"/>
                  </a:lnTo>
                  <a:lnTo>
                    <a:pt x="44200" y="137639"/>
                  </a:lnTo>
                  <a:cubicBezTo>
                    <a:pt x="44200" y="151074"/>
                    <a:pt x="48393" y="156104"/>
                    <a:pt x="55663" y="156104"/>
                  </a:cubicBezTo>
                  <a:cubicBezTo>
                    <a:pt x="67694" y="156104"/>
                    <a:pt x="75532" y="150528"/>
                    <a:pt x="80840" y="147150"/>
                  </a:cubicBezTo>
                  <a:cubicBezTo>
                    <a:pt x="85891" y="144083"/>
                    <a:pt x="87564" y="146614"/>
                    <a:pt x="88958" y="149681"/>
                  </a:cubicBezTo>
                  <a:lnTo>
                    <a:pt x="91756" y="156104"/>
                  </a:lnTo>
                  <a:cubicBezTo>
                    <a:pt x="93429" y="160307"/>
                    <a:pt x="92882" y="162269"/>
                    <a:pt x="89526" y="164510"/>
                  </a:cubicBezTo>
                  <a:cubicBezTo>
                    <a:pt x="83929" y="168435"/>
                    <a:pt x="70503" y="174858"/>
                    <a:pt x="53154" y="174858"/>
                  </a:cubicBezTo>
                  <a:cubicBezTo>
                    <a:pt x="28545" y="174858"/>
                    <a:pt x="23494" y="159192"/>
                    <a:pt x="23494" y="139054"/>
                  </a:cubicBezTo>
                  <a:lnTo>
                    <a:pt x="23494" y="60444"/>
                  </a:lnTo>
                  <a:lnTo>
                    <a:pt x="6434" y="6044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8" name="Forme libre : forme 76">
              <a:extLst>
                <a:ext uri="{FF2B5EF4-FFF2-40B4-BE49-F238E27FC236}">
                  <a16:creationId xmlns:a16="http://schemas.microsoft.com/office/drawing/2014/main" id="{6E4F5B05-8FA9-4AC5-9893-620B9C6AB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20" y="6525682"/>
              <a:ext cx="64490" cy="68789"/>
            </a:xfrm>
            <a:custGeom>
              <a:avLst/>
              <a:gdLst>
                <a:gd name="T0" fmla="*/ 1 w 120633"/>
                <a:gd name="T1" fmla="*/ 1 h 128675"/>
                <a:gd name="T2" fmla="*/ 1 w 120633"/>
                <a:gd name="T3" fmla="*/ 1 h 128675"/>
                <a:gd name="T4" fmla="*/ 1 w 120633"/>
                <a:gd name="T5" fmla="*/ 1 h 128675"/>
                <a:gd name="T6" fmla="*/ 1 w 120633"/>
                <a:gd name="T7" fmla="*/ 0 h 128675"/>
                <a:gd name="T8" fmla="*/ 1 w 120633"/>
                <a:gd name="T9" fmla="*/ 1 h 128675"/>
                <a:gd name="T10" fmla="*/ 1 w 120633"/>
                <a:gd name="T11" fmla="*/ 1 h 128675"/>
                <a:gd name="T12" fmla="*/ 1 w 120633"/>
                <a:gd name="T13" fmla="*/ 1 h 128675"/>
                <a:gd name="T14" fmla="*/ 1 w 120633"/>
                <a:gd name="T15" fmla="*/ 1 h 128675"/>
                <a:gd name="T16" fmla="*/ 1 w 120633"/>
                <a:gd name="T17" fmla="*/ 1 h 128675"/>
                <a:gd name="T18" fmla="*/ 1 w 120633"/>
                <a:gd name="T19" fmla="*/ 1 h 128675"/>
                <a:gd name="T20" fmla="*/ 1 w 120633"/>
                <a:gd name="T21" fmla="*/ 1 h 128675"/>
                <a:gd name="T22" fmla="*/ 1 w 120633"/>
                <a:gd name="T23" fmla="*/ 1 h 128675"/>
                <a:gd name="T24" fmla="*/ 1 w 120633"/>
                <a:gd name="T25" fmla="*/ 1 h 128675"/>
                <a:gd name="T26" fmla="*/ 1 w 120633"/>
                <a:gd name="T27" fmla="*/ 1 h 128675"/>
                <a:gd name="T28" fmla="*/ 0 w 120633"/>
                <a:gd name="T29" fmla="*/ 1 h 128675"/>
                <a:gd name="T30" fmla="*/ 1 w 120633"/>
                <a:gd name="T31" fmla="*/ 0 h 128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633" h="128675">
                  <a:moveTo>
                    <a:pt x="100431" y="55674"/>
                  </a:moveTo>
                  <a:cubicBezTo>
                    <a:pt x="99863" y="36662"/>
                    <a:pt x="84765" y="18754"/>
                    <a:pt x="62665" y="18754"/>
                  </a:cubicBezTo>
                  <a:cubicBezTo>
                    <a:pt x="40844" y="18754"/>
                    <a:pt x="23494" y="35525"/>
                    <a:pt x="20974" y="55674"/>
                  </a:cubicBezTo>
                  <a:lnTo>
                    <a:pt x="100431" y="55674"/>
                  </a:lnTo>
                  <a:close/>
                  <a:moveTo>
                    <a:pt x="62665" y="0"/>
                  </a:moveTo>
                  <a:cubicBezTo>
                    <a:pt x="96517" y="0"/>
                    <a:pt x="121127" y="24899"/>
                    <a:pt x="121127" y="58751"/>
                  </a:cubicBezTo>
                  <a:cubicBezTo>
                    <a:pt x="121127" y="60992"/>
                    <a:pt x="120848" y="64359"/>
                    <a:pt x="120569" y="66590"/>
                  </a:cubicBezTo>
                  <a:cubicBezTo>
                    <a:pt x="120290" y="69946"/>
                    <a:pt x="117491" y="72187"/>
                    <a:pt x="114703" y="72187"/>
                  </a:cubicBezTo>
                  <a:lnTo>
                    <a:pt x="20706" y="72187"/>
                  </a:lnTo>
                  <a:cubicBezTo>
                    <a:pt x="21264" y="93719"/>
                    <a:pt x="39450" y="116376"/>
                    <a:pt x="62933" y="116376"/>
                  </a:cubicBezTo>
                  <a:cubicBezTo>
                    <a:pt x="80004" y="116376"/>
                    <a:pt x="90630" y="110500"/>
                    <a:pt x="97911" y="105750"/>
                  </a:cubicBezTo>
                  <a:cubicBezTo>
                    <a:pt x="102383" y="102672"/>
                    <a:pt x="104345" y="101568"/>
                    <a:pt x="107701" y="106575"/>
                  </a:cubicBezTo>
                  <a:lnTo>
                    <a:pt x="111058" y="111347"/>
                  </a:lnTo>
                  <a:cubicBezTo>
                    <a:pt x="113578" y="115261"/>
                    <a:pt x="114703" y="116655"/>
                    <a:pt x="109942" y="120290"/>
                  </a:cubicBezTo>
                  <a:cubicBezTo>
                    <a:pt x="102115" y="126445"/>
                    <a:pt x="85044" y="135131"/>
                    <a:pt x="62665" y="135131"/>
                  </a:cubicBezTo>
                  <a:cubicBezTo>
                    <a:pt x="23494" y="135131"/>
                    <a:pt x="0" y="104356"/>
                    <a:pt x="0" y="67415"/>
                  </a:cubicBezTo>
                  <a:cubicBezTo>
                    <a:pt x="0" y="31064"/>
                    <a:pt x="23494" y="0"/>
                    <a:pt x="62665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29" name="Forme libre : forme 77">
              <a:extLst>
                <a:ext uri="{FF2B5EF4-FFF2-40B4-BE49-F238E27FC236}">
                  <a16:creationId xmlns:a16="http://schemas.microsoft.com/office/drawing/2014/main" id="{997B772C-AF8E-4B41-B9AE-AB982876F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969" y="6491586"/>
              <a:ext cx="8598" cy="103184"/>
            </a:xfrm>
            <a:custGeom>
              <a:avLst/>
              <a:gdLst>
                <a:gd name="T0" fmla="*/ 0 w 16084"/>
                <a:gd name="T1" fmla="*/ 1 h 193013"/>
                <a:gd name="T2" fmla="*/ 1 w 16084"/>
                <a:gd name="T3" fmla="*/ 0 h 193013"/>
                <a:gd name="T4" fmla="*/ 1 w 16084"/>
                <a:gd name="T5" fmla="*/ 0 h 193013"/>
                <a:gd name="T6" fmla="*/ 1 w 16084"/>
                <a:gd name="T7" fmla="*/ 1 h 193013"/>
                <a:gd name="T8" fmla="*/ 1 w 16084"/>
                <a:gd name="T9" fmla="*/ 1 h 193013"/>
                <a:gd name="T10" fmla="*/ 1 w 16084"/>
                <a:gd name="T11" fmla="*/ 1 h 193013"/>
                <a:gd name="T12" fmla="*/ 1 w 16084"/>
                <a:gd name="T13" fmla="*/ 1 h 193013"/>
                <a:gd name="T14" fmla="*/ 0 w 16084"/>
                <a:gd name="T15" fmla="*/ 1 h 1930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84" h="193013">
                  <a:moveTo>
                    <a:pt x="0" y="6166"/>
                  </a:moveTo>
                  <a:cubicBezTo>
                    <a:pt x="0" y="3077"/>
                    <a:pt x="2799" y="0"/>
                    <a:pt x="6155" y="0"/>
                  </a:cubicBezTo>
                  <a:lnTo>
                    <a:pt x="14540" y="0"/>
                  </a:lnTo>
                  <a:cubicBezTo>
                    <a:pt x="17618" y="0"/>
                    <a:pt x="20695" y="3077"/>
                    <a:pt x="20695" y="6166"/>
                  </a:cubicBezTo>
                  <a:lnTo>
                    <a:pt x="20695" y="189668"/>
                  </a:lnTo>
                  <a:cubicBezTo>
                    <a:pt x="20695" y="193024"/>
                    <a:pt x="17618" y="195823"/>
                    <a:pt x="14540" y="195823"/>
                  </a:cubicBezTo>
                  <a:lnTo>
                    <a:pt x="6155" y="195823"/>
                  </a:lnTo>
                  <a:cubicBezTo>
                    <a:pt x="2799" y="195823"/>
                    <a:pt x="0" y="193024"/>
                    <a:pt x="0" y="189668"/>
                  </a:cubicBezTo>
                  <a:lnTo>
                    <a:pt x="0" y="6166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0" name="Forme libre : forme 78">
              <a:extLst>
                <a:ext uri="{FF2B5EF4-FFF2-40B4-BE49-F238E27FC236}">
                  <a16:creationId xmlns:a16="http://schemas.microsoft.com/office/drawing/2014/main" id="{6B34D7C4-EB21-45A5-A779-46C66356B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851" y="6525680"/>
              <a:ext cx="64490" cy="68789"/>
            </a:xfrm>
            <a:custGeom>
              <a:avLst/>
              <a:gdLst>
                <a:gd name="T0" fmla="*/ 1 w 120633"/>
                <a:gd name="T1" fmla="*/ 1 h 128675"/>
                <a:gd name="T2" fmla="*/ 1 w 120633"/>
                <a:gd name="T3" fmla="*/ 1 h 128675"/>
                <a:gd name="T4" fmla="*/ 1 w 120633"/>
                <a:gd name="T5" fmla="*/ 1 h 128675"/>
                <a:gd name="T6" fmla="*/ 1 w 120633"/>
                <a:gd name="T7" fmla="*/ 0 h 128675"/>
                <a:gd name="T8" fmla="*/ 1 w 120633"/>
                <a:gd name="T9" fmla="*/ 1 h 128675"/>
                <a:gd name="T10" fmla="*/ 1 w 120633"/>
                <a:gd name="T11" fmla="*/ 1 h 128675"/>
                <a:gd name="T12" fmla="*/ 1 w 120633"/>
                <a:gd name="T13" fmla="*/ 1 h 128675"/>
                <a:gd name="T14" fmla="*/ 1 w 120633"/>
                <a:gd name="T15" fmla="*/ 1 h 128675"/>
                <a:gd name="T16" fmla="*/ 1 w 120633"/>
                <a:gd name="T17" fmla="*/ 1 h 128675"/>
                <a:gd name="T18" fmla="*/ 1 w 120633"/>
                <a:gd name="T19" fmla="*/ 1 h 128675"/>
                <a:gd name="T20" fmla="*/ 1 w 120633"/>
                <a:gd name="T21" fmla="*/ 1 h 128675"/>
                <a:gd name="T22" fmla="*/ 1 w 120633"/>
                <a:gd name="T23" fmla="*/ 1 h 128675"/>
                <a:gd name="T24" fmla="*/ 1 w 120633"/>
                <a:gd name="T25" fmla="*/ 1 h 128675"/>
                <a:gd name="T26" fmla="*/ 1 w 120633"/>
                <a:gd name="T27" fmla="*/ 1 h 128675"/>
                <a:gd name="T28" fmla="*/ 0 w 120633"/>
                <a:gd name="T29" fmla="*/ 1 h 128675"/>
                <a:gd name="T30" fmla="*/ 1 w 120633"/>
                <a:gd name="T31" fmla="*/ 0 h 128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633" h="128675">
                  <a:moveTo>
                    <a:pt x="100431" y="55674"/>
                  </a:moveTo>
                  <a:cubicBezTo>
                    <a:pt x="99863" y="36662"/>
                    <a:pt x="84765" y="18754"/>
                    <a:pt x="62665" y="18754"/>
                  </a:cubicBezTo>
                  <a:cubicBezTo>
                    <a:pt x="40833" y="18754"/>
                    <a:pt x="23494" y="35525"/>
                    <a:pt x="20974" y="55674"/>
                  </a:cubicBezTo>
                  <a:lnTo>
                    <a:pt x="100431" y="55674"/>
                  </a:lnTo>
                  <a:close/>
                  <a:moveTo>
                    <a:pt x="62665" y="0"/>
                  </a:moveTo>
                  <a:cubicBezTo>
                    <a:pt x="96507" y="0"/>
                    <a:pt x="121127" y="24899"/>
                    <a:pt x="121127" y="58751"/>
                  </a:cubicBezTo>
                  <a:cubicBezTo>
                    <a:pt x="121127" y="60992"/>
                    <a:pt x="120848" y="64359"/>
                    <a:pt x="120569" y="66590"/>
                  </a:cubicBezTo>
                  <a:cubicBezTo>
                    <a:pt x="120290" y="69946"/>
                    <a:pt x="117481" y="72187"/>
                    <a:pt x="114703" y="72187"/>
                  </a:cubicBezTo>
                  <a:lnTo>
                    <a:pt x="20695" y="72187"/>
                  </a:lnTo>
                  <a:cubicBezTo>
                    <a:pt x="21264" y="93719"/>
                    <a:pt x="39450" y="116376"/>
                    <a:pt x="62933" y="116376"/>
                  </a:cubicBezTo>
                  <a:cubicBezTo>
                    <a:pt x="80004" y="116376"/>
                    <a:pt x="90630" y="110500"/>
                    <a:pt x="97901" y="105750"/>
                  </a:cubicBezTo>
                  <a:cubicBezTo>
                    <a:pt x="102383" y="102672"/>
                    <a:pt x="104345" y="101568"/>
                    <a:pt x="107691" y="106575"/>
                  </a:cubicBezTo>
                  <a:lnTo>
                    <a:pt x="111058" y="111347"/>
                  </a:lnTo>
                  <a:cubicBezTo>
                    <a:pt x="113578" y="115261"/>
                    <a:pt x="114703" y="116655"/>
                    <a:pt x="109942" y="120290"/>
                  </a:cubicBezTo>
                  <a:cubicBezTo>
                    <a:pt x="102104" y="126445"/>
                    <a:pt x="85044" y="135131"/>
                    <a:pt x="62665" y="135131"/>
                  </a:cubicBezTo>
                  <a:cubicBezTo>
                    <a:pt x="23494" y="135131"/>
                    <a:pt x="0" y="104356"/>
                    <a:pt x="0" y="67415"/>
                  </a:cubicBezTo>
                  <a:cubicBezTo>
                    <a:pt x="0" y="31064"/>
                    <a:pt x="23494" y="0"/>
                    <a:pt x="62665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1" name="Forme libre : forme 79">
              <a:extLst>
                <a:ext uri="{FF2B5EF4-FFF2-40B4-BE49-F238E27FC236}">
                  <a16:creationId xmlns:a16="http://schemas.microsoft.com/office/drawing/2014/main" id="{7D8EB262-D3DD-4B8C-B04F-F24989A3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753" y="6525685"/>
              <a:ext cx="60191" cy="103184"/>
            </a:xfrm>
            <a:custGeom>
              <a:avLst/>
              <a:gdLst>
                <a:gd name="T0" fmla="*/ 1 w 112591"/>
                <a:gd name="T1" fmla="*/ 1 h 193013"/>
                <a:gd name="T2" fmla="*/ 1 w 112591"/>
                <a:gd name="T3" fmla="*/ 1 h 193013"/>
                <a:gd name="T4" fmla="*/ 1 w 112591"/>
                <a:gd name="T5" fmla="*/ 1 h 193013"/>
                <a:gd name="T6" fmla="*/ 1 w 112591"/>
                <a:gd name="T7" fmla="*/ 1 h 193013"/>
                <a:gd name="T8" fmla="*/ 1 w 112591"/>
                <a:gd name="T9" fmla="*/ 1 h 193013"/>
                <a:gd name="T10" fmla="*/ 1 w 112591"/>
                <a:gd name="T11" fmla="*/ 1 h 193013"/>
                <a:gd name="T12" fmla="*/ 1 w 112591"/>
                <a:gd name="T13" fmla="*/ 1 h 193013"/>
                <a:gd name="T14" fmla="*/ 1 w 112591"/>
                <a:gd name="T15" fmla="*/ 1 h 193013"/>
                <a:gd name="T16" fmla="*/ 1 w 112591"/>
                <a:gd name="T17" fmla="*/ 1 h 193013"/>
                <a:gd name="T18" fmla="*/ 0 w 112591"/>
                <a:gd name="T19" fmla="*/ 1 h 193013"/>
                <a:gd name="T20" fmla="*/ 0 w 112591"/>
                <a:gd name="T21" fmla="*/ 1 h 193013"/>
                <a:gd name="T22" fmla="*/ 1 w 112591"/>
                <a:gd name="T23" fmla="*/ 1 h 193013"/>
                <a:gd name="T24" fmla="*/ 1 w 112591"/>
                <a:gd name="T25" fmla="*/ 1 h 193013"/>
                <a:gd name="T26" fmla="*/ 1 w 112591"/>
                <a:gd name="T27" fmla="*/ 1 h 193013"/>
                <a:gd name="T28" fmla="*/ 1 w 112591"/>
                <a:gd name="T29" fmla="*/ 1 h 193013"/>
                <a:gd name="T30" fmla="*/ 1 w 112591"/>
                <a:gd name="T31" fmla="*/ 0 h 193013"/>
                <a:gd name="T32" fmla="*/ 1 w 112591"/>
                <a:gd name="T33" fmla="*/ 1 h 193013"/>
                <a:gd name="T34" fmla="*/ 1 w 112591"/>
                <a:gd name="T35" fmla="*/ 1 h 193013"/>
                <a:gd name="T36" fmla="*/ 1 w 112591"/>
                <a:gd name="T37" fmla="*/ 1 h 1930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2591" h="193013">
                  <a:moveTo>
                    <a:pt x="53143" y="116376"/>
                  </a:moveTo>
                  <a:cubicBezTo>
                    <a:pt x="78042" y="116376"/>
                    <a:pt x="96228" y="95402"/>
                    <a:pt x="96228" y="67147"/>
                  </a:cubicBezTo>
                  <a:cubicBezTo>
                    <a:pt x="96228" y="41970"/>
                    <a:pt x="80562" y="18754"/>
                    <a:pt x="54548" y="18754"/>
                  </a:cubicBezTo>
                  <a:cubicBezTo>
                    <a:pt x="33842" y="18754"/>
                    <a:pt x="20695" y="34410"/>
                    <a:pt x="20695" y="34410"/>
                  </a:cubicBezTo>
                  <a:lnTo>
                    <a:pt x="20695" y="105181"/>
                  </a:lnTo>
                  <a:cubicBezTo>
                    <a:pt x="20695" y="105181"/>
                    <a:pt x="35246" y="116376"/>
                    <a:pt x="53143" y="116376"/>
                  </a:cubicBezTo>
                  <a:moveTo>
                    <a:pt x="20417" y="192477"/>
                  </a:moveTo>
                  <a:cubicBezTo>
                    <a:pt x="20417" y="195833"/>
                    <a:pt x="17339" y="198621"/>
                    <a:pt x="14262" y="198621"/>
                  </a:cubicBezTo>
                  <a:lnTo>
                    <a:pt x="6155" y="198621"/>
                  </a:lnTo>
                  <a:cubicBezTo>
                    <a:pt x="2788" y="198621"/>
                    <a:pt x="0" y="195833"/>
                    <a:pt x="0" y="192477"/>
                  </a:cubicBezTo>
                  <a:lnTo>
                    <a:pt x="0" y="8954"/>
                  </a:lnTo>
                  <a:cubicBezTo>
                    <a:pt x="0" y="5876"/>
                    <a:pt x="2788" y="2809"/>
                    <a:pt x="6155" y="2809"/>
                  </a:cubicBezTo>
                  <a:lnTo>
                    <a:pt x="10905" y="2809"/>
                  </a:lnTo>
                  <a:cubicBezTo>
                    <a:pt x="13983" y="2809"/>
                    <a:pt x="14819" y="3635"/>
                    <a:pt x="16224" y="6991"/>
                  </a:cubicBezTo>
                  <a:lnTo>
                    <a:pt x="18175" y="13157"/>
                  </a:lnTo>
                  <a:cubicBezTo>
                    <a:pt x="18175" y="13157"/>
                    <a:pt x="33842" y="0"/>
                    <a:pt x="57068" y="0"/>
                  </a:cubicBezTo>
                  <a:cubicBezTo>
                    <a:pt x="92303" y="0"/>
                    <a:pt x="117213" y="30496"/>
                    <a:pt x="117213" y="67415"/>
                  </a:cubicBezTo>
                  <a:cubicBezTo>
                    <a:pt x="117213" y="105181"/>
                    <a:pt x="91746" y="135131"/>
                    <a:pt x="56231" y="135131"/>
                  </a:cubicBezTo>
                  <a:cubicBezTo>
                    <a:pt x="34678" y="135131"/>
                    <a:pt x="20417" y="124472"/>
                    <a:pt x="20417" y="124472"/>
                  </a:cubicBezTo>
                  <a:lnTo>
                    <a:pt x="20417" y="192477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2" name="Forme libre : forme 80">
              <a:extLst>
                <a:ext uri="{FF2B5EF4-FFF2-40B4-BE49-F238E27FC236}">
                  <a16:creationId xmlns:a16="http://schemas.microsoft.com/office/drawing/2014/main" id="{36F3A2C6-7F5D-4A8B-9DBB-C34F6051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5238" y="6491587"/>
              <a:ext cx="8598" cy="103184"/>
            </a:xfrm>
            <a:custGeom>
              <a:avLst/>
              <a:gdLst>
                <a:gd name="T0" fmla="*/ 0 w 16084"/>
                <a:gd name="T1" fmla="*/ 1 h 193013"/>
                <a:gd name="T2" fmla="*/ 1 w 16084"/>
                <a:gd name="T3" fmla="*/ 0 h 193013"/>
                <a:gd name="T4" fmla="*/ 1 w 16084"/>
                <a:gd name="T5" fmla="*/ 0 h 193013"/>
                <a:gd name="T6" fmla="*/ 1 w 16084"/>
                <a:gd name="T7" fmla="*/ 1 h 193013"/>
                <a:gd name="T8" fmla="*/ 1 w 16084"/>
                <a:gd name="T9" fmla="*/ 1 h 193013"/>
                <a:gd name="T10" fmla="*/ 1 w 16084"/>
                <a:gd name="T11" fmla="*/ 1 h 193013"/>
                <a:gd name="T12" fmla="*/ 1 w 16084"/>
                <a:gd name="T13" fmla="*/ 1 h 193013"/>
                <a:gd name="T14" fmla="*/ 0 w 16084"/>
                <a:gd name="T15" fmla="*/ 1 h 1930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084" h="193013">
                  <a:moveTo>
                    <a:pt x="0" y="6166"/>
                  </a:moveTo>
                  <a:cubicBezTo>
                    <a:pt x="0" y="3077"/>
                    <a:pt x="2799" y="0"/>
                    <a:pt x="6155" y="0"/>
                  </a:cubicBezTo>
                  <a:lnTo>
                    <a:pt x="14551" y="0"/>
                  </a:lnTo>
                  <a:cubicBezTo>
                    <a:pt x="17618" y="0"/>
                    <a:pt x="20706" y="3077"/>
                    <a:pt x="20706" y="6166"/>
                  </a:cubicBezTo>
                  <a:lnTo>
                    <a:pt x="20706" y="189668"/>
                  </a:lnTo>
                  <a:cubicBezTo>
                    <a:pt x="20706" y="193024"/>
                    <a:pt x="17618" y="195823"/>
                    <a:pt x="14551" y="195823"/>
                  </a:cubicBezTo>
                  <a:lnTo>
                    <a:pt x="6155" y="195823"/>
                  </a:lnTo>
                  <a:cubicBezTo>
                    <a:pt x="2799" y="195823"/>
                    <a:pt x="0" y="193024"/>
                    <a:pt x="0" y="189668"/>
                  </a:cubicBezTo>
                  <a:lnTo>
                    <a:pt x="0" y="6166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3" name="Forme libre : forme 81">
              <a:extLst>
                <a:ext uri="{FF2B5EF4-FFF2-40B4-BE49-F238E27FC236}">
                  <a16:creationId xmlns:a16="http://schemas.microsoft.com/office/drawing/2014/main" id="{B801DAF8-8E56-4A04-A28A-4287992FD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707" y="6527183"/>
              <a:ext cx="55892" cy="68789"/>
            </a:xfrm>
            <a:custGeom>
              <a:avLst/>
              <a:gdLst>
                <a:gd name="T0" fmla="*/ 0 w 104548"/>
                <a:gd name="T1" fmla="*/ 1 h 128675"/>
                <a:gd name="T2" fmla="*/ 1 w 104548"/>
                <a:gd name="T3" fmla="*/ 0 h 128675"/>
                <a:gd name="T4" fmla="*/ 1 w 104548"/>
                <a:gd name="T5" fmla="*/ 0 h 128675"/>
                <a:gd name="T6" fmla="*/ 1 w 104548"/>
                <a:gd name="T7" fmla="*/ 1 h 128675"/>
                <a:gd name="T8" fmla="*/ 1 w 104548"/>
                <a:gd name="T9" fmla="*/ 1 h 128675"/>
                <a:gd name="T10" fmla="*/ 1 w 104548"/>
                <a:gd name="T11" fmla="*/ 1 h 128675"/>
                <a:gd name="T12" fmla="*/ 1 w 104548"/>
                <a:gd name="T13" fmla="*/ 1 h 128675"/>
                <a:gd name="T14" fmla="*/ 1 w 104548"/>
                <a:gd name="T15" fmla="*/ 1 h 128675"/>
                <a:gd name="T16" fmla="*/ 1 w 104548"/>
                <a:gd name="T17" fmla="*/ 0 h 128675"/>
                <a:gd name="T18" fmla="*/ 1 w 104548"/>
                <a:gd name="T19" fmla="*/ 0 h 128675"/>
                <a:gd name="T20" fmla="*/ 1 w 104548"/>
                <a:gd name="T21" fmla="*/ 1 h 128675"/>
                <a:gd name="T22" fmla="*/ 1 w 104548"/>
                <a:gd name="T23" fmla="*/ 1 h 128675"/>
                <a:gd name="T24" fmla="*/ 1 w 104548"/>
                <a:gd name="T25" fmla="*/ 1 h 128675"/>
                <a:gd name="T26" fmla="*/ 1 w 104548"/>
                <a:gd name="T27" fmla="*/ 1 h 128675"/>
                <a:gd name="T28" fmla="*/ 1 w 104548"/>
                <a:gd name="T29" fmla="*/ 1 h 128675"/>
                <a:gd name="T30" fmla="*/ 1 w 104548"/>
                <a:gd name="T31" fmla="*/ 1 h 128675"/>
                <a:gd name="T32" fmla="*/ 1 w 104548"/>
                <a:gd name="T33" fmla="*/ 1 h 128675"/>
                <a:gd name="T34" fmla="*/ 0 w 104548"/>
                <a:gd name="T35" fmla="*/ 1 h 128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548" h="128675">
                  <a:moveTo>
                    <a:pt x="0" y="6144"/>
                  </a:moveTo>
                  <a:cubicBezTo>
                    <a:pt x="0" y="3067"/>
                    <a:pt x="2520" y="0"/>
                    <a:pt x="6155" y="0"/>
                  </a:cubicBezTo>
                  <a:lnTo>
                    <a:pt x="14551" y="0"/>
                  </a:lnTo>
                  <a:cubicBezTo>
                    <a:pt x="17907" y="0"/>
                    <a:pt x="20706" y="3067"/>
                    <a:pt x="20706" y="6144"/>
                  </a:cubicBezTo>
                  <a:lnTo>
                    <a:pt x="20706" y="74407"/>
                  </a:lnTo>
                  <a:cubicBezTo>
                    <a:pt x="20706" y="100152"/>
                    <a:pt x="29102" y="113567"/>
                    <a:pt x="47835" y="113567"/>
                  </a:cubicBezTo>
                  <a:cubicBezTo>
                    <a:pt x="72455" y="113567"/>
                    <a:pt x="84486" y="94834"/>
                    <a:pt x="84486" y="94834"/>
                  </a:cubicBezTo>
                  <a:lnTo>
                    <a:pt x="84486" y="6144"/>
                  </a:lnTo>
                  <a:cubicBezTo>
                    <a:pt x="84486" y="3067"/>
                    <a:pt x="87006" y="0"/>
                    <a:pt x="90362" y="0"/>
                  </a:cubicBezTo>
                  <a:lnTo>
                    <a:pt x="99037" y="0"/>
                  </a:lnTo>
                  <a:cubicBezTo>
                    <a:pt x="102104" y="0"/>
                    <a:pt x="104903" y="3067"/>
                    <a:pt x="104903" y="6144"/>
                  </a:cubicBezTo>
                  <a:lnTo>
                    <a:pt x="104903" y="123078"/>
                  </a:lnTo>
                  <a:cubicBezTo>
                    <a:pt x="104903" y="126434"/>
                    <a:pt x="102104" y="129244"/>
                    <a:pt x="99037" y="129244"/>
                  </a:cubicBezTo>
                  <a:lnTo>
                    <a:pt x="94555" y="129244"/>
                  </a:lnTo>
                  <a:cubicBezTo>
                    <a:pt x="90920" y="129244"/>
                    <a:pt x="89515" y="127003"/>
                    <a:pt x="88679" y="123636"/>
                  </a:cubicBezTo>
                  <a:lnTo>
                    <a:pt x="86170" y="115529"/>
                  </a:lnTo>
                  <a:cubicBezTo>
                    <a:pt x="86170" y="115529"/>
                    <a:pt x="73023" y="132321"/>
                    <a:pt x="46162" y="132321"/>
                  </a:cubicBezTo>
                  <a:cubicBezTo>
                    <a:pt x="8954" y="132321"/>
                    <a:pt x="0" y="108248"/>
                    <a:pt x="0" y="74139"/>
                  </a:cubicBezTo>
                  <a:lnTo>
                    <a:pt x="0" y="614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4" name="Forme libre : forme 82">
              <a:extLst>
                <a:ext uri="{FF2B5EF4-FFF2-40B4-BE49-F238E27FC236}">
                  <a16:creationId xmlns:a16="http://schemas.microsoft.com/office/drawing/2014/main" id="{4BAED452-D397-4150-BEA1-0A5142061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944" y="6525682"/>
              <a:ext cx="42993" cy="68789"/>
            </a:xfrm>
            <a:custGeom>
              <a:avLst/>
              <a:gdLst>
                <a:gd name="T0" fmla="*/ 1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1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0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1 w 80422"/>
                <a:gd name="T29" fmla="*/ 1 h 128675"/>
                <a:gd name="T30" fmla="*/ 1 w 80422"/>
                <a:gd name="T31" fmla="*/ 1 h 128675"/>
                <a:gd name="T32" fmla="*/ 1 w 80422"/>
                <a:gd name="T33" fmla="*/ 1 h 128675"/>
                <a:gd name="T34" fmla="*/ 1 w 80422"/>
                <a:gd name="T35" fmla="*/ 1 h 128675"/>
                <a:gd name="T36" fmla="*/ 1 w 80422"/>
                <a:gd name="T37" fmla="*/ 1 h 128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422" h="128675">
                  <a:moveTo>
                    <a:pt x="2083" y="120858"/>
                  </a:moveTo>
                  <a:cubicBezTo>
                    <a:pt x="689" y="119464"/>
                    <a:pt x="-716" y="116108"/>
                    <a:pt x="410" y="113846"/>
                  </a:cubicBezTo>
                  <a:lnTo>
                    <a:pt x="4324" y="106575"/>
                  </a:lnTo>
                  <a:cubicBezTo>
                    <a:pt x="6007" y="103519"/>
                    <a:pt x="9642" y="102962"/>
                    <a:pt x="13277" y="105482"/>
                  </a:cubicBezTo>
                  <a:cubicBezTo>
                    <a:pt x="17749" y="108838"/>
                    <a:pt x="27550" y="116376"/>
                    <a:pt x="44042" y="116376"/>
                  </a:cubicBezTo>
                  <a:cubicBezTo>
                    <a:pt x="57199" y="116376"/>
                    <a:pt x="66152" y="110232"/>
                    <a:pt x="66152" y="100163"/>
                  </a:cubicBezTo>
                  <a:cubicBezTo>
                    <a:pt x="66152" y="87842"/>
                    <a:pt x="56083" y="82813"/>
                    <a:pt x="37340" y="73570"/>
                  </a:cubicBezTo>
                  <a:cubicBezTo>
                    <a:pt x="20269" y="65196"/>
                    <a:pt x="689" y="55952"/>
                    <a:pt x="689" y="33863"/>
                  </a:cubicBezTo>
                  <a:cubicBezTo>
                    <a:pt x="689" y="20427"/>
                    <a:pt x="10757" y="0"/>
                    <a:pt x="40696" y="0"/>
                  </a:cubicBezTo>
                  <a:cubicBezTo>
                    <a:pt x="57477" y="0"/>
                    <a:pt x="70624" y="5029"/>
                    <a:pt x="76779" y="9522"/>
                  </a:cubicBezTo>
                  <a:cubicBezTo>
                    <a:pt x="79577" y="11742"/>
                    <a:pt x="80971" y="15119"/>
                    <a:pt x="79009" y="18754"/>
                  </a:cubicBezTo>
                  <a:lnTo>
                    <a:pt x="76221" y="24073"/>
                  </a:lnTo>
                  <a:cubicBezTo>
                    <a:pt x="74259" y="27697"/>
                    <a:pt x="70055" y="27987"/>
                    <a:pt x="67267" y="26293"/>
                  </a:cubicBezTo>
                  <a:cubicBezTo>
                    <a:pt x="61681" y="22936"/>
                    <a:pt x="52727" y="18754"/>
                    <a:pt x="40696" y="18754"/>
                  </a:cubicBezTo>
                  <a:cubicBezTo>
                    <a:pt x="26424" y="18754"/>
                    <a:pt x="21663" y="26850"/>
                    <a:pt x="21663" y="32169"/>
                  </a:cubicBezTo>
                  <a:cubicBezTo>
                    <a:pt x="21663" y="44500"/>
                    <a:pt x="30616" y="48403"/>
                    <a:pt x="46293" y="55952"/>
                  </a:cubicBezTo>
                  <a:cubicBezTo>
                    <a:pt x="68661" y="66579"/>
                    <a:pt x="87963" y="74685"/>
                    <a:pt x="87963" y="98212"/>
                  </a:cubicBezTo>
                  <a:cubicBezTo>
                    <a:pt x="87963" y="118617"/>
                    <a:pt x="70345" y="135131"/>
                    <a:pt x="44042" y="135131"/>
                  </a:cubicBezTo>
                  <a:cubicBezTo>
                    <a:pt x="22499" y="135131"/>
                    <a:pt x="9074" y="126735"/>
                    <a:pt x="2083" y="120858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5" name="Forme libre : forme 83">
              <a:extLst>
                <a:ext uri="{FF2B5EF4-FFF2-40B4-BE49-F238E27FC236}">
                  <a16:creationId xmlns:a16="http://schemas.microsoft.com/office/drawing/2014/main" id="{A546CDC5-355C-429E-BD17-229D4ABF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629" y="6525681"/>
              <a:ext cx="60191" cy="103184"/>
            </a:xfrm>
            <a:custGeom>
              <a:avLst/>
              <a:gdLst>
                <a:gd name="T0" fmla="*/ 1 w 112591"/>
                <a:gd name="T1" fmla="*/ 1 h 193013"/>
                <a:gd name="T2" fmla="*/ 1 w 112591"/>
                <a:gd name="T3" fmla="*/ 1 h 193013"/>
                <a:gd name="T4" fmla="*/ 1 w 112591"/>
                <a:gd name="T5" fmla="*/ 1 h 193013"/>
                <a:gd name="T6" fmla="*/ 1 w 112591"/>
                <a:gd name="T7" fmla="*/ 1 h 193013"/>
                <a:gd name="T8" fmla="*/ 1 w 112591"/>
                <a:gd name="T9" fmla="*/ 1 h 193013"/>
                <a:gd name="T10" fmla="*/ 1 w 112591"/>
                <a:gd name="T11" fmla="*/ 1 h 193013"/>
                <a:gd name="T12" fmla="*/ 1 w 112591"/>
                <a:gd name="T13" fmla="*/ 1 h 193013"/>
                <a:gd name="T14" fmla="*/ 1 w 112591"/>
                <a:gd name="T15" fmla="*/ 1 h 193013"/>
                <a:gd name="T16" fmla="*/ 1 w 112591"/>
                <a:gd name="T17" fmla="*/ 1 h 193013"/>
                <a:gd name="T18" fmla="*/ 1 w 112591"/>
                <a:gd name="T19" fmla="*/ 1 h 193013"/>
                <a:gd name="T20" fmla="*/ 1 w 112591"/>
                <a:gd name="T21" fmla="*/ 1 h 193013"/>
                <a:gd name="T22" fmla="*/ 1 w 112591"/>
                <a:gd name="T23" fmla="*/ 1 h 193013"/>
                <a:gd name="T24" fmla="*/ 1 w 112591"/>
                <a:gd name="T25" fmla="*/ 1 h 193013"/>
                <a:gd name="T26" fmla="*/ 1 w 112591"/>
                <a:gd name="T27" fmla="*/ 1 h 193013"/>
                <a:gd name="T28" fmla="*/ 1 w 112591"/>
                <a:gd name="T29" fmla="*/ 1 h 193013"/>
                <a:gd name="T30" fmla="*/ 1 w 112591"/>
                <a:gd name="T31" fmla="*/ 1 h 193013"/>
                <a:gd name="T32" fmla="*/ 0 w 112591"/>
                <a:gd name="T33" fmla="*/ 1 h 193013"/>
                <a:gd name="T34" fmla="*/ 1 w 112591"/>
                <a:gd name="T35" fmla="*/ 0 h 193013"/>
                <a:gd name="T36" fmla="*/ 1 w 112591"/>
                <a:gd name="T37" fmla="*/ 1 h 193013"/>
                <a:gd name="T38" fmla="*/ 1 w 112591"/>
                <a:gd name="T39" fmla="*/ 1 h 193013"/>
                <a:gd name="T40" fmla="*/ 1 w 112591"/>
                <a:gd name="T41" fmla="*/ 1 h 193013"/>
                <a:gd name="T42" fmla="*/ 1 w 112591"/>
                <a:gd name="T43" fmla="*/ 1 h 193013"/>
                <a:gd name="T44" fmla="*/ 1 w 112591"/>
                <a:gd name="T45" fmla="*/ 1 h 1930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2591" h="193013">
                  <a:moveTo>
                    <a:pt x="64059" y="116108"/>
                  </a:moveTo>
                  <a:cubicBezTo>
                    <a:pt x="81966" y="116108"/>
                    <a:pt x="96796" y="105482"/>
                    <a:pt x="96796" y="105482"/>
                  </a:cubicBezTo>
                  <a:lnTo>
                    <a:pt x="96796" y="34699"/>
                  </a:lnTo>
                  <a:cubicBezTo>
                    <a:pt x="96796" y="34699"/>
                    <a:pt x="83639" y="19012"/>
                    <a:pt x="62665" y="19012"/>
                  </a:cubicBezTo>
                  <a:cubicBezTo>
                    <a:pt x="36919" y="19012"/>
                    <a:pt x="20974" y="41970"/>
                    <a:pt x="20974" y="67147"/>
                  </a:cubicBezTo>
                  <a:cubicBezTo>
                    <a:pt x="20974" y="95113"/>
                    <a:pt x="39450" y="116108"/>
                    <a:pt x="64059" y="116108"/>
                  </a:cubicBezTo>
                  <a:moveTo>
                    <a:pt x="117491" y="132879"/>
                  </a:moveTo>
                  <a:cubicBezTo>
                    <a:pt x="117491" y="177079"/>
                    <a:pt x="90362" y="193303"/>
                    <a:pt x="60992" y="193303"/>
                  </a:cubicBezTo>
                  <a:cubicBezTo>
                    <a:pt x="40565" y="193303"/>
                    <a:pt x="22658" y="182676"/>
                    <a:pt x="15945" y="176532"/>
                  </a:cubicBezTo>
                  <a:cubicBezTo>
                    <a:pt x="13704" y="174570"/>
                    <a:pt x="13146" y="170935"/>
                    <a:pt x="14540" y="168972"/>
                  </a:cubicBezTo>
                  <a:lnTo>
                    <a:pt x="20138" y="160587"/>
                  </a:lnTo>
                  <a:cubicBezTo>
                    <a:pt x="22100" y="157499"/>
                    <a:pt x="25456" y="157499"/>
                    <a:pt x="28534" y="160287"/>
                  </a:cubicBezTo>
                  <a:cubicBezTo>
                    <a:pt x="35525" y="166163"/>
                    <a:pt x="45605" y="174291"/>
                    <a:pt x="60992" y="174291"/>
                  </a:cubicBezTo>
                  <a:cubicBezTo>
                    <a:pt x="81409" y="174291"/>
                    <a:pt x="97075" y="163096"/>
                    <a:pt x="97075" y="132879"/>
                  </a:cubicBezTo>
                  <a:lnTo>
                    <a:pt x="97075" y="123646"/>
                  </a:lnTo>
                  <a:cubicBezTo>
                    <a:pt x="97075" y="123646"/>
                    <a:pt x="82524" y="135120"/>
                    <a:pt x="61260" y="135120"/>
                  </a:cubicBezTo>
                  <a:cubicBezTo>
                    <a:pt x="25735" y="135120"/>
                    <a:pt x="0" y="105181"/>
                    <a:pt x="0" y="67404"/>
                  </a:cubicBezTo>
                  <a:cubicBezTo>
                    <a:pt x="0" y="30496"/>
                    <a:pt x="25188" y="0"/>
                    <a:pt x="60424" y="0"/>
                  </a:cubicBezTo>
                  <a:cubicBezTo>
                    <a:pt x="83639" y="0"/>
                    <a:pt x="99026" y="13157"/>
                    <a:pt x="99026" y="13157"/>
                  </a:cubicBezTo>
                  <a:lnTo>
                    <a:pt x="100989" y="7281"/>
                  </a:lnTo>
                  <a:cubicBezTo>
                    <a:pt x="102383" y="4772"/>
                    <a:pt x="103787" y="2809"/>
                    <a:pt x="107144" y="2809"/>
                  </a:cubicBezTo>
                  <a:lnTo>
                    <a:pt x="111058" y="2809"/>
                  </a:lnTo>
                  <a:cubicBezTo>
                    <a:pt x="114414" y="2809"/>
                    <a:pt x="117491" y="5876"/>
                    <a:pt x="117491" y="8954"/>
                  </a:cubicBezTo>
                  <a:lnTo>
                    <a:pt x="117491" y="132879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6" name="Forme libre : forme 84">
              <a:extLst>
                <a:ext uri="{FF2B5EF4-FFF2-40B4-BE49-F238E27FC236}">
                  <a16:creationId xmlns:a16="http://schemas.microsoft.com/office/drawing/2014/main" id="{A0FB6BB9-9811-498E-806D-910215AC5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58" y="6525680"/>
              <a:ext cx="42993" cy="68789"/>
            </a:xfrm>
            <a:custGeom>
              <a:avLst/>
              <a:gdLst>
                <a:gd name="T0" fmla="*/ 0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0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1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0 w 80422"/>
                <a:gd name="T29" fmla="*/ 1 h 1286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422" h="128675">
                  <a:moveTo>
                    <a:pt x="0" y="8954"/>
                  </a:moveTo>
                  <a:cubicBezTo>
                    <a:pt x="0" y="5876"/>
                    <a:pt x="2799" y="2809"/>
                    <a:pt x="6155" y="2809"/>
                  </a:cubicBezTo>
                  <a:lnTo>
                    <a:pt x="10626" y="2809"/>
                  </a:lnTo>
                  <a:cubicBezTo>
                    <a:pt x="13146" y="2809"/>
                    <a:pt x="15377" y="4203"/>
                    <a:pt x="16213" y="7281"/>
                  </a:cubicBezTo>
                  <a:lnTo>
                    <a:pt x="18454" y="16513"/>
                  </a:lnTo>
                  <a:cubicBezTo>
                    <a:pt x="18454" y="16513"/>
                    <a:pt x="31332" y="0"/>
                    <a:pt x="58183" y="0"/>
                  </a:cubicBezTo>
                  <a:cubicBezTo>
                    <a:pt x="67973" y="0"/>
                    <a:pt x="83918" y="1415"/>
                    <a:pt x="80840" y="10348"/>
                  </a:cubicBezTo>
                  <a:lnTo>
                    <a:pt x="77205" y="20427"/>
                  </a:lnTo>
                  <a:cubicBezTo>
                    <a:pt x="75801" y="24631"/>
                    <a:pt x="72723" y="24899"/>
                    <a:pt x="69656" y="23505"/>
                  </a:cubicBezTo>
                  <a:cubicBezTo>
                    <a:pt x="66568" y="22111"/>
                    <a:pt x="61818" y="19870"/>
                    <a:pt x="55652" y="19870"/>
                  </a:cubicBezTo>
                  <a:cubicBezTo>
                    <a:pt x="30764" y="19870"/>
                    <a:pt x="20706" y="36372"/>
                    <a:pt x="20706" y="36372"/>
                  </a:cubicBezTo>
                  <a:lnTo>
                    <a:pt x="20706" y="125887"/>
                  </a:lnTo>
                  <a:cubicBezTo>
                    <a:pt x="20706" y="129244"/>
                    <a:pt x="17618" y="132053"/>
                    <a:pt x="14540" y="132053"/>
                  </a:cubicBezTo>
                  <a:lnTo>
                    <a:pt x="6155" y="132053"/>
                  </a:lnTo>
                  <a:cubicBezTo>
                    <a:pt x="2799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7" name="Forme libre : forme 85">
              <a:extLst>
                <a:ext uri="{FF2B5EF4-FFF2-40B4-BE49-F238E27FC236}">
                  <a16:creationId xmlns:a16="http://schemas.microsoft.com/office/drawing/2014/main" id="{45E2C515-DC22-480E-B5B2-65B04C948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271" y="6525680"/>
              <a:ext cx="51592" cy="68789"/>
            </a:xfrm>
            <a:custGeom>
              <a:avLst/>
              <a:gdLst>
                <a:gd name="T0" fmla="*/ 1 w 96506"/>
                <a:gd name="T1" fmla="*/ 1 h 128675"/>
                <a:gd name="T2" fmla="*/ 1 w 96506"/>
                <a:gd name="T3" fmla="*/ 1 h 128675"/>
                <a:gd name="T4" fmla="*/ 1 w 96506"/>
                <a:gd name="T5" fmla="*/ 1 h 128675"/>
                <a:gd name="T6" fmla="*/ 1 w 96506"/>
                <a:gd name="T7" fmla="*/ 1 h 128675"/>
                <a:gd name="T8" fmla="*/ 1 w 96506"/>
                <a:gd name="T9" fmla="*/ 1 h 128675"/>
                <a:gd name="T10" fmla="*/ 1 w 96506"/>
                <a:gd name="T11" fmla="*/ 1 h 128675"/>
                <a:gd name="T12" fmla="*/ 1 w 96506"/>
                <a:gd name="T13" fmla="*/ 1 h 128675"/>
                <a:gd name="T14" fmla="*/ 1 w 96506"/>
                <a:gd name="T15" fmla="*/ 1 h 128675"/>
                <a:gd name="T16" fmla="*/ 1 w 96506"/>
                <a:gd name="T17" fmla="*/ 1 h 128675"/>
                <a:gd name="T18" fmla="*/ 1 w 96506"/>
                <a:gd name="T19" fmla="*/ 1 h 128675"/>
                <a:gd name="T20" fmla="*/ 1 w 96506"/>
                <a:gd name="T21" fmla="*/ 1 h 128675"/>
                <a:gd name="T22" fmla="*/ 1 w 96506"/>
                <a:gd name="T23" fmla="*/ 1 h 128675"/>
                <a:gd name="T24" fmla="*/ 1 w 96506"/>
                <a:gd name="T25" fmla="*/ 1 h 128675"/>
                <a:gd name="T26" fmla="*/ 1 w 96506"/>
                <a:gd name="T27" fmla="*/ 0 h 128675"/>
                <a:gd name="T28" fmla="*/ 1 w 96506"/>
                <a:gd name="T29" fmla="*/ 1 h 128675"/>
                <a:gd name="T30" fmla="*/ 1 w 96506"/>
                <a:gd name="T31" fmla="*/ 1 h 128675"/>
                <a:gd name="T32" fmla="*/ 1 w 96506"/>
                <a:gd name="T33" fmla="*/ 1 h 128675"/>
                <a:gd name="T34" fmla="*/ 1 w 96506"/>
                <a:gd name="T35" fmla="*/ 1 h 128675"/>
                <a:gd name="T36" fmla="*/ 1 w 96506"/>
                <a:gd name="T37" fmla="*/ 1 h 128675"/>
                <a:gd name="T38" fmla="*/ 1 w 96506"/>
                <a:gd name="T39" fmla="*/ 1 h 128675"/>
                <a:gd name="T40" fmla="*/ 1 w 96506"/>
                <a:gd name="T41" fmla="*/ 1 h 128675"/>
                <a:gd name="T42" fmla="*/ 0 w 96506"/>
                <a:gd name="T43" fmla="*/ 1 h 128675"/>
                <a:gd name="T44" fmla="*/ 1 w 96506"/>
                <a:gd name="T45" fmla="*/ 1 h 12867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6506" h="128675">
                  <a:moveTo>
                    <a:pt x="43642" y="116376"/>
                  </a:moveTo>
                  <a:cubicBezTo>
                    <a:pt x="59587" y="116376"/>
                    <a:pt x="73581" y="107423"/>
                    <a:pt x="79168" y="99037"/>
                  </a:cubicBezTo>
                  <a:lnTo>
                    <a:pt x="79168" y="72723"/>
                  </a:lnTo>
                  <a:cubicBezTo>
                    <a:pt x="74975" y="70503"/>
                    <a:pt x="64627" y="67715"/>
                    <a:pt x="51749" y="67715"/>
                  </a:cubicBezTo>
                  <a:cubicBezTo>
                    <a:pt x="33852" y="67715"/>
                    <a:pt x="20417" y="76390"/>
                    <a:pt x="20417" y="92893"/>
                  </a:cubicBezTo>
                  <a:cubicBezTo>
                    <a:pt x="20417" y="106029"/>
                    <a:pt x="29370" y="116376"/>
                    <a:pt x="43642" y="116376"/>
                  </a:cubicBezTo>
                  <a:moveTo>
                    <a:pt x="51749" y="50076"/>
                  </a:moveTo>
                  <a:cubicBezTo>
                    <a:pt x="65464" y="50076"/>
                    <a:pt x="79446" y="54280"/>
                    <a:pt x="79446" y="54280"/>
                  </a:cubicBezTo>
                  <a:cubicBezTo>
                    <a:pt x="79736" y="30496"/>
                    <a:pt x="76648" y="18754"/>
                    <a:pt x="58183" y="18754"/>
                  </a:cubicBezTo>
                  <a:cubicBezTo>
                    <a:pt x="40565" y="18754"/>
                    <a:pt x="25735" y="24330"/>
                    <a:pt x="19870" y="26293"/>
                  </a:cubicBezTo>
                  <a:cubicBezTo>
                    <a:pt x="16503" y="27697"/>
                    <a:pt x="14819" y="26025"/>
                    <a:pt x="13715" y="22936"/>
                  </a:cubicBezTo>
                  <a:lnTo>
                    <a:pt x="10916" y="15398"/>
                  </a:lnTo>
                  <a:cubicBezTo>
                    <a:pt x="9790" y="11474"/>
                    <a:pt x="11752" y="9801"/>
                    <a:pt x="14819" y="8385"/>
                  </a:cubicBezTo>
                  <a:cubicBezTo>
                    <a:pt x="21264" y="5597"/>
                    <a:pt x="38045" y="0"/>
                    <a:pt x="59309" y="0"/>
                  </a:cubicBezTo>
                  <a:cubicBezTo>
                    <a:pt x="92325" y="0"/>
                    <a:pt x="99305" y="16224"/>
                    <a:pt x="99305" y="54280"/>
                  </a:cubicBezTo>
                  <a:lnTo>
                    <a:pt x="99305" y="125887"/>
                  </a:lnTo>
                  <a:cubicBezTo>
                    <a:pt x="99305" y="129244"/>
                    <a:pt x="96517" y="132053"/>
                    <a:pt x="93161" y="132053"/>
                  </a:cubicBezTo>
                  <a:lnTo>
                    <a:pt x="87842" y="132053"/>
                  </a:lnTo>
                  <a:cubicBezTo>
                    <a:pt x="84486" y="132053"/>
                    <a:pt x="83371" y="130091"/>
                    <a:pt x="82524" y="127292"/>
                  </a:cubicBezTo>
                  <a:lnTo>
                    <a:pt x="80004" y="118617"/>
                  </a:lnTo>
                  <a:cubicBezTo>
                    <a:pt x="73291" y="125319"/>
                    <a:pt x="59866" y="135131"/>
                    <a:pt x="40007" y="135131"/>
                  </a:cubicBezTo>
                  <a:cubicBezTo>
                    <a:pt x="17339" y="135131"/>
                    <a:pt x="0" y="118896"/>
                    <a:pt x="0" y="92893"/>
                  </a:cubicBezTo>
                  <a:cubicBezTo>
                    <a:pt x="0" y="68262"/>
                    <a:pt x="18465" y="50076"/>
                    <a:pt x="51749" y="50076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8" name="Forme libre : forme 86">
              <a:extLst>
                <a:ext uri="{FF2B5EF4-FFF2-40B4-BE49-F238E27FC236}">
                  <a16:creationId xmlns:a16="http://schemas.microsoft.com/office/drawing/2014/main" id="{3C00EF43-C5F9-4FB2-A354-6B4AC1552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183" y="6525680"/>
              <a:ext cx="55892" cy="68789"/>
            </a:xfrm>
            <a:custGeom>
              <a:avLst/>
              <a:gdLst>
                <a:gd name="T0" fmla="*/ 0 w 104548"/>
                <a:gd name="T1" fmla="*/ 1 h 128675"/>
                <a:gd name="T2" fmla="*/ 1 w 104548"/>
                <a:gd name="T3" fmla="*/ 1 h 128675"/>
                <a:gd name="T4" fmla="*/ 1 w 104548"/>
                <a:gd name="T5" fmla="*/ 1 h 128675"/>
                <a:gd name="T6" fmla="*/ 1 w 104548"/>
                <a:gd name="T7" fmla="*/ 1 h 128675"/>
                <a:gd name="T8" fmla="*/ 1 w 104548"/>
                <a:gd name="T9" fmla="*/ 1 h 128675"/>
                <a:gd name="T10" fmla="*/ 1 w 104548"/>
                <a:gd name="T11" fmla="*/ 0 h 128675"/>
                <a:gd name="T12" fmla="*/ 1 w 104548"/>
                <a:gd name="T13" fmla="*/ 1 h 128675"/>
                <a:gd name="T14" fmla="*/ 1 w 104548"/>
                <a:gd name="T15" fmla="*/ 1 h 128675"/>
                <a:gd name="T16" fmla="*/ 1 w 104548"/>
                <a:gd name="T17" fmla="*/ 1 h 128675"/>
                <a:gd name="T18" fmla="*/ 1 w 104548"/>
                <a:gd name="T19" fmla="*/ 1 h 128675"/>
                <a:gd name="T20" fmla="*/ 1 w 104548"/>
                <a:gd name="T21" fmla="*/ 1 h 128675"/>
                <a:gd name="T22" fmla="*/ 1 w 104548"/>
                <a:gd name="T23" fmla="*/ 1 h 128675"/>
                <a:gd name="T24" fmla="*/ 1 w 104548"/>
                <a:gd name="T25" fmla="*/ 1 h 128675"/>
                <a:gd name="T26" fmla="*/ 1 w 104548"/>
                <a:gd name="T27" fmla="*/ 1 h 128675"/>
                <a:gd name="T28" fmla="*/ 1 w 104548"/>
                <a:gd name="T29" fmla="*/ 1 h 128675"/>
                <a:gd name="T30" fmla="*/ 1 w 104548"/>
                <a:gd name="T31" fmla="*/ 1 h 128675"/>
                <a:gd name="T32" fmla="*/ 1 w 104548"/>
                <a:gd name="T33" fmla="*/ 1 h 128675"/>
                <a:gd name="T34" fmla="*/ 0 w 104548"/>
                <a:gd name="T35" fmla="*/ 1 h 128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04548" h="128675">
                  <a:moveTo>
                    <a:pt x="0" y="8954"/>
                  </a:moveTo>
                  <a:cubicBezTo>
                    <a:pt x="0" y="5876"/>
                    <a:pt x="2788" y="2809"/>
                    <a:pt x="6155" y="2809"/>
                  </a:cubicBezTo>
                  <a:lnTo>
                    <a:pt x="10626" y="2809"/>
                  </a:lnTo>
                  <a:cubicBezTo>
                    <a:pt x="13425" y="2809"/>
                    <a:pt x="15109" y="3925"/>
                    <a:pt x="15656" y="6723"/>
                  </a:cubicBezTo>
                  <a:lnTo>
                    <a:pt x="18465" y="16513"/>
                  </a:lnTo>
                  <a:cubicBezTo>
                    <a:pt x="18465" y="16513"/>
                    <a:pt x="34968" y="0"/>
                    <a:pt x="61829" y="0"/>
                  </a:cubicBezTo>
                  <a:cubicBezTo>
                    <a:pt x="99316" y="0"/>
                    <a:pt x="108538" y="24330"/>
                    <a:pt x="108538" y="57636"/>
                  </a:cubicBezTo>
                  <a:lnTo>
                    <a:pt x="108538" y="125887"/>
                  </a:lnTo>
                  <a:cubicBezTo>
                    <a:pt x="108538" y="129244"/>
                    <a:pt x="105460" y="132053"/>
                    <a:pt x="102383" y="132053"/>
                  </a:cubicBezTo>
                  <a:lnTo>
                    <a:pt x="93997" y="132053"/>
                  </a:lnTo>
                  <a:cubicBezTo>
                    <a:pt x="90630" y="132053"/>
                    <a:pt x="87832" y="129244"/>
                    <a:pt x="87832" y="125887"/>
                  </a:cubicBezTo>
                  <a:lnTo>
                    <a:pt x="87832" y="54826"/>
                  </a:lnTo>
                  <a:cubicBezTo>
                    <a:pt x="87832" y="30207"/>
                    <a:pt x="79446" y="18754"/>
                    <a:pt x="60424" y="18754"/>
                  </a:cubicBezTo>
                  <a:cubicBezTo>
                    <a:pt x="36083" y="18754"/>
                    <a:pt x="20695" y="36651"/>
                    <a:pt x="20695" y="36651"/>
                  </a:cubicBezTo>
                  <a:lnTo>
                    <a:pt x="20695" y="125887"/>
                  </a:lnTo>
                  <a:cubicBezTo>
                    <a:pt x="20695" y="129244"/>
                    <a:pt x="17618" y="132053"/>
                    <a:pt x="14540" y="132053"/>
                  </a:cubicBezTo>
                  <a:lnTo>
                    <a:pt x="6155" y="132053"/>
                  </a:lnTo>
                  <a:cubicBezTo>
                    <a:pt x="2788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9" name="Forme libre : forme 87">
              <a:extLst>
                <a:ext uri="{FF2B5EF4-FFF2-40B4-BE49-F238E27FC236}">
                  <a16:creationId xmlns:a16="http://schemas.microsoft.com/office/drawing/2014/main" id="{8E639227-F517-4980-847D-19F683008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537" y="6491590"/>
              <a:ext cx="60191" cy="103184"/>
            </a:xfrm>
            <a:custGeom>
              <a:avLst/>
              <a:gdLst>
                <a:gd name="T0" fmla="*/ 1 w 112591"/>
                <a:gd name="T1" fmla="*/ 1 h 193013"/>
                <a:gd name="T2" fmla="*/ 1 w 112591"/>
                <a:gd name="T3" fmla="*/ 1 h 193013"/>
                <a:gd name="T4" fmla="*/ 1 w 112591"/>
                <a:gd name="T5" fmla="*/ 1 h 193013"/>
                <a:gd name="T6" fmla="*/ 1 w 112591"/>
                <a:gd name="T7" fmla="*/ 1 h 193013"/>
                <a:gd name="T8" fmla="*/ 1 w 112591"/>
                <a:gd name="T9" fmla="*/ 1 h 193013"/>
                <a:gd name="T10" fmla="*/ 1 w 112591"/>
                <a:gd name="T11" fmla="*/ 1 h 193013"/>
                <a:gd name="T12" fmla="*/ 1 w 112591"/>
                <a:gd name="T13" fmla="*/ 1 h 193013"/>
                <a:gd name="T14" fmla="*/ 1 w 112591"/>
                <a:gd name="T15" fmla="*/ 1 h 193013"/>
                <a:gd name="T16" fmla="*/ 1 w 112591"/>
                <a:gd name="T17" fmla="*/ 1 h 193013"/>
                <a:gd name="T18" fmla="*/ 1 w 112591"/>
                <a:gd name="T19" fmla="*/ 0 h 193013"/>
                <a:gd name="T20" fmla="*/ 1 w 112591"/>
                <a:gd name="T21" fmla="*/ 0 h 193013"/>
                <a:gd name="T22" fmla="*/ 1 w 112591"/>
                <a:gd name="T23" fmla="*/ 1 h 193013"/>
                <a:gd name="T24" fmla="*/ 1 w 112591"/>
                <a:gd name="T25" fmla="*/ 1 h 193013"/>
                <a:gd name="T26" fmla="*/ 1 w 112591"/>
                <a:gd name="T27" fmla="*/ 1 h 193013"/>
                <a:gd name="T28" fmla="*/ 1 w 112591"/>
                <a:gd name="T29" fmla="*/ 1 h 193013"/>
                <a:gd name="T30" fmla="*/ 1 w 112591"/>
                <a:gd name="T31" fmla="*/ 1 h 193013"/>
                <a:gd name="T32" fmla="*/ 1 w 112591"/>
                <a:gd name="T33" fmla="*/ 1 h 193013"/>
                <a:gd name="T34" fmla="*/ 1 w 112591"/>
                <a:gd name="T35" fmla="*/ 1 h 193013"/>
                <a:gd name="T36" fmla="*/ 0 w 112591"/>
                <a:gd name="T37" fmla="*/ 1 h 193013"/>
                <a:gd name="T38" fmla="*/ 1 w 112591"/>
                <a:gd name="T39" fmla="*/ 1 h 1930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2591" h="193013">
                  <a:moveTo>
                    <a:pt x="60424" y="180146"/>
                  </a:moveTo>
                  <a:cubicBezTo>
                    <a:pt x="83650" y="180146"/>
                    <a:pt x="96807" y="159450"/>
                    <a:pt x="96807" y="159450"/>
                  </a:cubicBezTo>
                  <a:lnTo>
                    <a:pt x="96807" y="89794"/>
                  </a:lnTo>
                  <a:cubicBezTo>
                    <a:pt x="96807" y="89794"/>
                    <a:pt x="81966" y="82524"/>
                    <a:pt x="64070" y="82524"/>
                  </a:cubicBezTo>
                  <a:cubicBezTo>
                    <a:pt x="36372" y="82524"/>
                    <a:pt x="20985" y="105460"/>
                    <a:pt x="20985" y="131185"/>
                  </a:cubicBezTo>
                  <a:cubicBezTo>
                    <a:pt x="20985" y="156362"/>
                    <a:pt x="36930" y="180146"/>
                    <a:pt x="60424" y="180146"/>
                  </a:cubicBezTo>
                  <a:moveTo>
                    <a:pt x="61260" y="63769"/>
                  </a:moveTo>
                  <a:cubicBezTo>
                    <a:pt x="82535" y="63769"/>
                    <a:pt x="97075" y="71897"/>
                    <a:pt x="97075" y="71897"/>
                  </a:cubicBezTo>
                  <a:lnTo>
                    <a:pt x="97075" y="6155"/>
                  </a:lnTo>
                  <a:cubicBezTo>
                    <a:pt x="97075" y="3067"/>
                    <a:pt x="99874" y="0"/>
                    <a:pt x="103230" y="0"/>
                  </a:cubicBezTo>
                  <a:lnTo>
                    <a:pt x="111068" y="0"/>
                  </a:lnTo>
                  <a:cubicBezTo>
                    <a:pt x="114425" y="0"/>
                    <a:pt x="117491" y="3067"/>
                    <a:pt x="117491" y="6155"/>
                  </a:cubicBezTo>
                  <a:lnTo>
                    <a:pt x="117491" y="189657"/>
                  </a:lnTo>
                  <a:cubicBezTo>
                    <a:pt x="117491" y="193013"/>
                    <a:pt x="114425" y="195823"/>
                    <a:pt x="111068" y="195823"/>
                  </a:cubicBezTo>
                  <a:lnTo>
                    <a:pt x="106029" y="195823"/>
                  </a:lnTo>
                  <a:cubicBezTo>
                    <a:pt x="103230" y="195823"/>
                    <a:pt x="101546" y="193581"/>
                    <a:pt x="100420" y="190504"/>
                  </a:cubicBezTo>
                  <a:lnTo>
                    <a:pt x="98748" y="182108"/>
                  </a:lnTo>
                  <a:cubicBezTo>
                    <a:pt x="98748" y="182108"/>
                    <a:pt x="82245" y="198900"/>
                    <a:pt x="57915" y="198900"/>
                  </a:cubicBezTo>
                  <a:cubicBezTo>
                    <a:pt x="25188" y="198900"/>
                    <a:pt x="0" y="167836"/>
                    <a:pt x="0" y="130917"/>
                  </a:cubicBezTo>
                  <a:cubicBezTo>
                    <a:pt x="0" y="93150"/>
                    <a:pt x="22390" y="63769"/>
                    <a:pt x="61260" y="63769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0" name="Forme libre : forme 88">
              <a:extLst>
                <a:ext uri="{FF2B5EF4-FFF2-40B4-BE49-F238E27FC236}">
                  <a16:creationId xmlns:a16="http://schemas.microsoft.com/office/drawing/2014/main" id="{E2D6150A-23F2-4D9D-B758-113447DDB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731" y="6525681"/>
              <a:ext cx="42993" cy="68789"/>
            </a:xfrm>
            <a:custGeom>
              <a:avLst/>
              <a:gdLst>
                <a:gd name="T0" fmla="*/ 0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0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1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0 w 80422"/>
                <a:gd name="T29" fmla="*/ 1 h 1286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422" h="128675">
                  <a:moveTo>
                    <a:pt x="0" y="8954"/>
                  </a:moveTo>
                  <a:cubicBezTo>
                    <a:pt x="0" y="5876"/>
                    <a:pt x="2799" y="2809"/>
                    <a:pt x="6155" y="2809"/>
                  </a:cubicBezTo>
                  <a:lnTo>
                    <a:pt x="10626" y="2809"/>
                  </a:lnTo>
                  <a:cubicBezTo>
                    <a:pt x="13146" y="2809"/>
                    <a:pt x="15387" y="4203"/>
                    <a:pt x="16235" y="7281"/>
                  </a:cubicBezTo>
                  <a:lnTo>
                    <a:pt x="18465" y="16513"/>
                  </a:lnTo>
                  <a:cubicBezTo>
                    <a:pt x="18465" y="16513"/>
                    <a:pt x="31332" y="0"/>
                    <a:pt x="58193" y="0"/>
                  </a:cubicBezTo>
                  <a:cubicBezTo>
                    <a:pt x="67984" y="0"/>
                    <a:pt x="83918" y="1415"/>
                    <a:pt x="80840" y="10348"/>
                  </a:cubicBezTo>
                  <a:lnTo>
                    <a:pt x="77205" y="20427"/>
                  </a:lnTo>
                  <a:cubicBezTo>
                    <a:pt x="75811" y="24631"/>
                    <a:pt x="72723" y="24899"/>
                    <a:pt x="69656" y="23505"/>
                  </a:cubicBezTo>
                  <a:cubicBezTo>
                    <a:pt x="66579" y="22111"/>
                    <a:pt x="61829" y="19870"/>
                    <a:pt x="55663" y="19870"/>
                  </a:cubicBezTo>
                  <a:cubicBezTo>
                    <a:pt x="30764" y="19870"/>
                    <a:pt x="20695" y="36372"/>
                    <a:pt x="20695" y="36372"/>
                  </a:cubicBezTo>
                  <a:lnTo>
                    <a:pt x="20695" y="125887"/>
                  </a:lnTo>
                  <a:cubicBezTo>
                    <a:pt x="20695" y="129244"/>
                    <a:pt x="17629" y="132053"/>
                    <a:pt x="14540" y="132053"/>
                  </a:cubicBezTo>
                  <a:lnTo>
                    <a:pt x="6155" y="132053"/>
                  </a:lnTo>
                  <a:cubicBezTo>
                    <a:pt x="2799" y="132053"/>
                    <a:pt x="0" y="129244"/>
                    <a:pt x="0" y="125887"/>
                  </a:cubicBezTo>
                  <a:lnTo>
                    <a:pt x="0" y="895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1" name="Forme libre : forme 89">
              <a:extLst>
                <a:ext uri="{FF2B5EF4-FFF2-40B4-BE49-F238E27FC236}">
                  <a16:creationId xmlns:a16="http://schemas.microsoft.com/office/drawing/2014/main" id="{C1328E8B-0515-4BF0-AA51-A4B519FFF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203" y="6525681"/>
              <a:ext cx="64490" cy="68789"/>
            </a:xfrm>
            <a:custGeom>
              <a:avLst/>
              <a:gdLst>
                <a:gd name="T0" fmla="*/ 1 w 120633"/>
                <a:gd name="T1" fmla="*/ 1 h 128675"/>
                <a:gd name="T2" fmla="*/ 1 w 120633"/>
                <a:gd name="T3" fmla="*/ 1 h 128675"/>
                <a:gd name="T4" fmla="*/ 1 w 120633"/>
                <a:gd name="T5" fmla="*/ 1 h 128675"/>
                <a:gd name="T6" fmla="*/ 1 w 120633"/>
                <a:gd name="T7" fmla="*/ 0 h 128675"/>
                <a:gd name="T8" fmla="*/ 1 w 120633"/>
                <a:gd name="T9" fmla="*/ 1 h 128675"/>
                <a:gd name="T10" fmla="*/ 1 w 120633"/>
                <a:gd name="T11" fmla="*/ 1 h 128675"/>
                <a:gd name="T12" fmla="*/ 1 w 120633"/>
                <a:gd name="T13" fmla="*/ 1 h 128675"/>
                <a:gd name="T14" fmla="*/ 1 w 120633"/>
                <a:gd name="T15" fmla="*/ 1 h 128675"/>
                <a:gd name="T16" fmla="*/ 1 w 120633"/>
                <a:gd name="T17" fmla="*/ 1 h 128675"/>
                <a:gd name="T18" fmla="*/ 1 w 120633"/>
                <a:gd name="T19" fmla="*/ 1 h 128675"/>
                <a:gd name="T20" fmla="*/ 1 w 120633"/>
                <a:gd name="T21" fmla="*/ 1 h 128675"/>
                <a:gd name="T22" fmla="*/ 1 w 120633"/>
                <a:gd name="T23" fmla="*/ 1 h 128675"/>
                <a:gd name="T24" fmla="*/ 1 w 120633"/>
                <a:gd name="T25" fmla="*/ 1 h 128675"/>
                <a:gd name="T26" fmla="*/ 1 w 120633"/>
                <a:gd name="T27" fmla="*/ 1 h 128675"/>
                <a:gd name="T28" fmla="*/ 0 w 120633"/>
                <a:gd name="T29" fmla="*/ 1 h 128675"/>
                <a:gd name="T30" fmla="*/ 1 w 120633"/>
                <a:gd name="T31" fmla="*/ 0 h 128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633" h="128675">
                  <a:moveTo>
                    <a:pt x="100410" y="55674"/>
                  </a:moveTo>
                  <a:cubicBezTo>
                    <a:pt x="99852" y="36662"/>
                    <a:pt x="84754" y="18754"/>
                    <a:pt x="62654" y="18754"/>
                  </a:cubicBezTo>
                  <a:cubicBezTo>
                    <a:pt x="40833" y="18754"/>
                    <a:pt x="23483" y="35525"/>
                    <a:pt x="20974" y="55674"/>
                  </a:cubicBezTo>
                  <a:lnTo>
                    <a:pt x="100410" y="55674"/>
                  </a:lnTo>
                  <a:close/>
                  <a:moveTo>
                    <a:pt x="62654" y="0"/>
                  </a:moveTo>
                  <a:cubicBezTo>
                    <a:pt x="96507" y="0"/>
                    <a:pt x="121116" y="24899"/>
                    <a:pt x="121116" y="58751"/>
                  </a:cubicBezTo>
                  <a:cubicBezTo>
                    <a:pt x="121116" y="60992"/>
                    <a:pt x="120837" y="64359"/>
                    <a:pt x="120558" y="66590"/>
                  </a:cubicBezTo>
                  <a:cubicBezTo>
                    <a:pt x="120279" y="69946"/>
                    <a:pt x="117481" y="72187"/>
                    <a:pt x="114693" y="72187"/>
                  </a:cubicBezTo>
                  <a:lnTo>
                    <a:pt x="20695" y="72187"/>
                  </a:lnTo>
                  <a:cubicBezTo>
                    <a:pt x="21253" y="93719"/>
                    <a:pt x="39439" y="116376"/>
                    <a:pt x="62933" y="116376"/>
                  </a:cubicBezTo>
                  <a:cubicBezTo>
                    <a:pt x="79993" y="116376"/>
                    <a:pt x="90630" y="110500"/>
                    <a:pt x="97901" y="105750"/>
                  </a:cubicBezTo>
                  <a:cubicBezTo>
                    <a:pt x="102383" y="102672"/>
                    <a:pt x="104334" y="101568"/>
                    <a:pt x="107691" y="106575"/>
                  </a:cubicBezTo>
                  <a:lnTo>
                    <a:pt x="111047" y="111347"/>
                  </a:lnTo>
                  <a:cubicBezTo>
                    <a:pt x="113578" y="115261"/>
                    <a:pt x="114693" y="116655"/>
                    <a:pt x="109932" y="120290"/>
                  </a:cubicBezTo>
                  <a:cubicBezTo>
                    <a:pt x="102104" y="126445"/>
                    <a:pt x="85033" y="135131"/>
                    <a:pt x="62654" y="135131"/>
                  </a:cubicBezTo>
                  <a:cubicBezTo>
                    <a:pt x="23483" y="135131"/>
                    <a:pt x="0" y="104356"/>
                    <a:pt x="0" y="67415"/>
                  </a:cubicBezTo>
                  <a:cubicBezTo>
                    <a:pt x="0" y="31064"/>
                    <a:pt x="23483" y="0"/>
                    <a:pt x="62654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2" name="Forme libre : forme 90">
              <a:extLst>
                <a:ext uri="{FF2B5EF4-FFF2-40B4-BE49-F238E27FC236}">
                  <a16:creationId xmlns:a16="http://schemas.microsoft.com/office/drawing/2014/main" id="{1454F1FA-09D4-44FB-A0D1-31DD90A38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885" y="6525681"/>
              <a:ext cx="42993" cy="68789"/>
            </a:xfrm>
            <a:custGeom>
              <a:avLst/>
              <a:gdLst>
                <a:gd name="T0" fmla="*/ 1 w 80422"/>
                <a:gd name="T1" fmla="*/ 1 h 128675"/>
                <a:gd name="T2" fmla="*/ 1 w 80422"/>
                <a:gd name="T3" fmla="*/ 1 h 128675"/>
                <a:gd name="T4" fmla="*/ 1 w 80422"/>
                <a:gd name="T5" fmla="*/ 1 h 128675"/>
                <a:gd name="T6" fmla="*/ 1 w 80422"/>
                <a:gd name="T7" fmla="*/ 1 h 128675"/>
                <a:gd name="T8" fmla="*/ 1 w 80422"/>
                <a:gd name="T9" fmla="*/ 1 h 128675"/>
                <a:gd name="T10" fmla="*/ 1 w 80422"/>
                <a:gd name="T11" fmla="*/ 1 h 128675"/>
                <a:gd name="T12" fmla="*/ 1 w 80422"/>
                <a:gd name="T13" fmla="*/ 1 h 128675"/>
                <a:gd name="T14" fmla="*/ 1 w 80422"/>
                <a:gd name="T15" fmla="*/ 1 h 128675"/>
                <a:gd name="T16" fmla="*/ 1 w 80422"/>
                <a:gd name="T17" fmla="*/ 0 h 128675"/>
                <a:gd name="T18" fmla="*/ 1 w 80422"/>
                <a:gd name="T19" fmla="*/ 1 h 128675"/>
                <a:gd name="T20" fmla="*/ 1 w 80422"/>
                <a:gd name="T21" fmla="*/ 1 h 128675"/>
                <a:gd name="T22" fmla="*/ 1 w 80422"/>
                <a:gd name="T23" fmla="*/ 1 h 128675"/>
                <a:gd name="T24" fmla="*/ 1 w 80422"/>
                <a:gd name="T25" fmla="*/ 1 h 128675"/>
                <a:gd name="T26" fmla="*/ 1 w 80422"/>
                <a:gd name="T27" fmla="*/ 1 h 128675"/>
                <a:gd name="T28" fmla="*/ 1 w 80422"/>
                <a:gd name="T29" fmla="*/ 1 h 128675"/>
                <a:gd name="T30" fmla="*/ 1 w 80422"/>
                <a:gd name="T31" fmla="*/ 1 h 128675"/>
                <a:gd name="T32" fmla="*/ 1 w 80422"/>
                <a:gd name="T33" fmla="*/ 1 h 128675"/>
                <a:gd name="T34" fmla="*/ 1 w 80422"/>
                <a:gd name="T35" fmla="*/ 1 h 128675"/>
                <a:gd name="T36" fmla="*/ 1 w 80422"/>
                <a:gd name="T37" fmla="*/ 1 h 128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422" h="128675">
                  <a:moveTo>
                    <a:pt x="2083" y="120858"/>
                  </a:moveTo>
                  <a:cubicBezTo>
                    <a:pt x="689" y="119464"/>
                    <a:pt x="-716" y="116108"/>
                    <a:pt x="410" y="113846"/>
                  </a:cubicBezTo>
                  <a:lnTo>
                    <a:pt x="4324" y="106575"/>
                  </a:lnTo>
                  <a:cubicBezTo>
                    <a:pt x="5996" y="103519"/>
                    <a:pt x="9632" y="102962"/>
                    <a:pt x="13277" y="105482"/>
                  </a:cubicBezTo>
                  <a:cubicBezTo>
                    <a:pt x="17749" y="108838"/>
                    <a:pt x="27539" y="116376"/>
                    <a:pt x="44042" y="116376"/>
                  </a:cubicBezTo>
                  <a:cubicBezTo>
                    <a:pt x="57199" y="116376"/>
                    <a:pt x="66152" y="110232"/>
                    <a:pt x="66152" y="100163"/>
                  </a:cubicBezTo>
                  <a:cubicBezTo>
                    <a:pt x="66152" y="87842"/>
                    <a:pt x="56073" y="82813"/>
                    <a:pt x="37329" y="73570"/>
                  </a:cubicBezTo>
                  <a:cubicBezTo>
                    <a:pt x="20258" y="65196"/>
                    <a:pt x="689" y="55952"/>
                    <a:pt x="689" y="33863"/>
                  </a:cubicBezTo>
                  <a:cubicBezTo>
                    <a:pt x="689" y="20427"/>
                    <a:pt x="10768" y="0"/>
                    <a:pt x="40685" y="0"/>
                  </a:cubicBezTo>
                  <a:cubicBezTo>
                    <a:pt x="57467" y="0"/>
                    <a:pt x="70624" y="5029"/>
                    <a:pt x="76779" y="9522"/>
                  </a:cubicBezTo>
                  <a:cubicBezTo>
                    <a:pt x="79577" y="11742"/>
                    <a:pt x="80961" y="15119"/>
                    <a:pt x="79009" y="18754"/>
                  </a:cubicBezTo>
                  <a:lnTo>
                    <a:pt x="76210" y="24073"/>
                  </a:lnTo>
                  <a:cubicBezTo>
                    <a:pt x="74259" y="27697"/>
                    <a:pt x="70055" y="27987"/>
                    <a:pt x="67257" y="26293"/>
                  </a:cubicBezTo>
                  <a:cubicBezTo>
                    <a:pt x="61670" y="22936"/>
                    <a:pt x="52727" y="18754"/>
                    <a:pt x="40685" y="18754"/>
                  </a:cubicBezTo>
                  <a:cubicBezTo>
                    <a:pt x="26424" y="18754"/>
                    <a:pt x="21663" y="26850"/>
                    <a:pt x="21663" y="32169"/>
                  </a:cubicBezTo>
                  <a:cubicBezTo>
                    <a:pt x="21663" y="44500"/>
                    <a:pt x="30616" y="48403"/>
                    <a:pt x="46283" y="55952"/>
                  </a:cubicBezTo>
                  <a:cubicBezTo>
                    <a:pt x="68661" y="66579"/>
                    <a:pt x="87963" y="74685"/>
                    <a:pt x="87963" y="98212"/>
                  </a:cubicBezTo>
                  <a:cubicBezTo>
                    <a:pt x="87963" y="118617"/>
                    <a:pt x="70334" y="135131"/>
                    <a:pt x="44042" y="135131"/>
                  </a:cubicBezTo>
                  <a:cubicBezTo>
                    <a:pt x="22499" y="135131"/>
                    <a:pt x="9063" y="126735"/>
                    <a:pt x="2083" y="120858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3" name="Forme libre : forme 91">
              <a:extLst>
                <a:ext uri="{FF2B5EF4-FFF2-40B4-BE49-F238E27FC236}">
                  <a16:creationId xmlns:a16="http://schemas.microsoft.com/office/drawing/2014/main" id="{FEE4F014-1B34-408F-85B8-520DE70FD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39" y="6525671"/>
              <a:ext cx="60191" cy="103184"/>
            </a:xfrm>
            <a:custGeom>
              <a:avLst/>
              <a:gdLst>
                <a:gd name="T0" fmla="*/ 1 w 112591"/>
                <a:gd name="T1" fmla="*/ 1 h 193013"/>
                <a:gd name="T2" fmla="*/ 1 w 112591"/>
                <a:gd name="T3" fmla="*/ 1 h 193013"/>
                <a:gd name="T4" fmla="*/ 1 w 112591"/>
                <a:gd name="T5" fmla="*/ 1 h 193013"/>
                <a:gd name="T6" fmla="*/ 1 w 112591"/>
                <a:gd name="T7" fmla="*/ 1 h 193013"/>
                <a:gd name="T8" fmla="*/ 1 w 112591"/>
                <a:gd name="T9" fmla="*/ 1 h 193013"/>
                <a:gd name="T10" fmla="*/ 1 w 112591"/>
                <a:gd name="T11" fmla="*/ 1 h 193013"/>
                <a:gd name="T12" fmla="*/ 1 w 112591"/>
                <a:gd name="T13" fmla="*/ 1 h 193013"/>
                <a:gd name="T14" fmla="*/ 1 w 112591"/>
                <a:gd name="T15" fmla="*/ 1 h 193013"/>
                <a:gd name="T16" fmla="*/ 1 w 112591"/>
                <a:gd name="T17" fmla="*/ 1 h 193013"/>
                <a:gd name="T18" fmla="*/ 0 w 112591"/>
                <a:gd name="T19" fmla="*/ 1 h 193013"/>
                <a:gd name="T20" fmla="*/ 0 w 112591"/>
                <a:gd name="T21" fmla="*/ 1 h 193013"/>
                <a:gd name="T22" fmla="*/ 1 w 112591"/>
                <a:gd name="T23" fmla="*/ 1 h 193013"/>
                <a:gd name="T24" fmla="*/ 1 w 112591"/>
                <a:gd name="T25" fmla="*/ 1 h 193013"/>
                <a:gd name="T26" fmla="*/ 1 w 112591"/>
                <a:gd name="T27" fmla="*/ 1 h 193013"/>
                <a:gd name="T28" fmla="*/ 1 w 112591"/>
                <a:gd name="T29" fmla="*/ 1 h 193013"/>
                <a:gd name="T30" fmla="*/ 1 w 112591"/>
                <a:gd name="T31" fmla="*/ 0 h 193013"/>
                <a:gd name="T32" fmla="*/ 1 w 112591"/>
                <a:gd name="T33" fmla="*/ 1 h 193013"/>
                <a:gd name="T34" fmla="*/ 1 w 112591"/>
                <a:gd name="T35" fmla="*/ 1 h 193013"/>
                <a:gd name="T36" fmla="*/ 1 w 112591"/>
                <a:gd name="T37" fmla="*/ 1 h 1930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2591" h="193013">
                  <a:moveTo>
                    <a:pt x="53143" y="116376"/>
                  </a:moveTo>
                  <a:cubicBezTo>
                    <a:pt x="78042" y="116376"/>
                    <a:pt x="96228" y="95402"/>
                    <a:pt x="96228" y="67147"/>
                  </a:cubicBezTo>
                  <a:cubicBezTo>
                    <a:pt x="96228" y="41970"/>
                    <a:pt x="80572" y="18754"/>
                    <a:pt x="54548" y="18754"/>
                  </a:cubicBezTo>
                  <a:cubicBezTo>
                    <a:pt x="33842" y="18754"/>
                    <a:pt x="20706" y="34410"/>
                    <a:pt x="20706" y="34410"/>
                  </a:cubicBezTo>
                  <a:lnTo>
                    <a:pt x="20706" y="105181"/>
                  </a:lnTo>
                  <a:cubicBezTo>
                    <a:pt x="20706" y="105181"/>
                    <a:pt x="35246" y="116376"/>
                    <a:pt x="53143" y="116376"/>
                  </a:cubicBezTo>
                  <a:moveTo>
                    <a:pt x="20417" y="192477"/>
                  </a:moveTo>
                  <a:cubicBezTo>
                    <a:pt x="20417" y="195833"/>
                    <a:pt x="17339" y="198621"/>
                    <a:pt x="14262" y="198621"/>
                  </a:cubicBezTo>
                  <a:lnTo>
                    <a:pt x="6155" y="198621"/>
                  </a:lnTo>
                  <a:cubicBezTo>
                    <a:pt x="2799" y="198621"/>
                    <a:pt x="0" y="195833"/>
                    <a:pt x="0" y="192477"/>
                  </a:cubicBezTo>
                  <a:lnTo>
                    <a:pt x="0" y="8954"/>
                  </a:lnTo>
                  <a:cubicBezTo>
                    <a:pt x="0" y="5876"/>
                    <a:pt x="2799" y="2809"/>
                    <a:pt x="6155" y="2809"/>
                  </a:cubicBezTo>
                  <a:lnTo>
                    <a:pt x="10905" y="2809"/>
                  </a:lnTo>
                  <a:cubicBezTo>
                    <a:pt x="13983" y="2809"/>
                    <a:pt x="14830" y="3635"/>
                    <a:pt x="16224" y="6991"/>
                  </a:cubicBezTo>
                  <a:lnTo>
                    <a:pt x="18175" y="13157"/>
                  </a:lnTo>
                  <a:cubicBezTo>
                    <a:pt x="18175" y="13157"/>
                    <a:pt x="33842" y="0"/>
                    <a:pt x="57068" y="0"/>
                  </a:cubicBezTo>
                  <a:cubicBezTo>
                    <a:pt x="92314" y="0"/>
                    <a:pt x="117213" y="30496"/>
                    <a:pt x="117213" y="67415"/>
                  </a:cubicBezTo>
                  <a:cubicBezTo>
                    <a:pt x="117213" y="105181"/>
                    <a:pt x="91756" y="135131"/>
                    <a:pt x="56231" y="135131"/>
                  </a:cubicBezTo>
                  <a:cubicBezTo>
                    <a:pt x="34678" y="135131"/>
                    <a:pt x="20417" y="124472"/>
                    <a:pt x="20417" y="124472"/>
                  </a:cubicBezTo>
                  <a:lnTo>
                    <a:pt x="20417" y="192477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5" name="Forme libre : forme 92">
              <a:extLst>
                <a:ext uri="{FF2B5EF4-FFF2-40B4-BE49-F238E27FC236}">
                  <a16:creationId xmlns:a16="http://schemas.microsoft.com/office/drawing/2014/main" id="{24AC12C5-05D9-4356-B009-0EBDED5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346" y="6525671"/>
              <a:ext cx="64490" cy="68789"/>
            </a:xfrm>
            <a:custGeom>
              <a:avLst/>
              <a:gdLst>
                <a:gd name="T0" fmla="*/ 1 w 120633"/>
                <a:gd name="T1" fmla="*/ 1 h 128675"/>
                <a:gd name="T2" fmla="*/ 1 w 120633"/>
                <a:gd name="T3" fmla="*/ 1 h 128675"/>
                <a:gd name="T4" fmla="*/ 1 w 120633"/>
                <a:gd name="T5" fmla="*/ 1 h 128675"/>
                <a:gd name="T6" fmla="*/ 1 w 120633"/>
                <a:gd name="T7" fmla="*/ 0 h 128675"/>
                <a:gd name="T8" fmla="*/ 1 w 120633"/>
                <a:gd name="T9" fmla="*/ 1 h 128675"/>
                <a:gd name="T10" fmla="*/ 1 w 120633"/>
                <a:gd name="T11" fmla="*/ 1 h 128675"/>
                <a:gd name="T12" fmla="*/ 1 w 120633"/>
                <a:gd name="T13" fmla="*/ 1 h 128675"/>
                <a:gd name="T14" fmla="*/ 1 w 120633"/>
                <a:gd name="T15" fmla="*/ 1 h 128675"/>
                <a:gd name="T16" fmla="*/ 1 w 120633"/>
                <a:gd name="T17" fmla="*/ 1 h 128675"/>
                <a:gd name="T18" fmla="*/ 1 w 120633"/>
                <a:gd name="T19" fmla="*/ 1 h 128675"/>
                <a:gd name="T20" fmla="*/ 1 w 120633"/>
                <a:gd name="T21" fmla="*/ 1 h 128675"/>
                <a:gd name="T22" fmla="*/ 1 w 120633"/>
                <a:gd name="T23" fmla="*/ 1 h 128675"/>
                <a:gd name="T24" fmla="*/ 1 w 120633"/>
                <a:gd name="T25" fmla="*/ 1 h 128675"/>
                <a:gd name="T26" fmla="*/ 1 w 120633"/>
                <a:gd name="T27" fmla="*/ 1 h 128675"/>
                <a:gd name="T28" fmla="*/ 0 w 120633"/>
                <a:gd name="T29" fmla="*/ 1 h 128675"/>
                <a:gd name="T30" fmla="*/ 1 w 120633"/>
                <a:gd name="T31" fmla="*/ 0 h 1286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0633" h="128675">
                  <a:moveTo>
                    <a:pt x="100420" y="55674"/>
                  </a:moveTo>
                  <a:cubicBezTo>
                    <a:pt x="99852" y="36662"/>
                    <a:pt x="84754" y="18754"/>
                    <a:pt x="62665" y="18754"/>
                  </a:cubicBezTo>
                  <a:cubicBezTo>
                    <a:pt x="40833" y="18754"/>
                    <a:pt x="23483" y="35525"/>
                    <a:pt x="20974" y="55674"/>
                  </a:cubicBezTo>
                  <a:lnTo>
                    <a:pt x="100420" y="55674"/>
                  </a:lnTo>
                  <a:close/>
                  <a:moveTo>
                    <a:pt x="62665" y="0"/>
                  </a:moveTo>
                  <a:cubicBezTo>
                    <a:pt x="96507" y="0"/>
                    <a:pt x="121116" y="24899"/>
                    <a:pt x="121116" y="58751"/>
                  </a:cubicBezTo>
                  <a:cubicBezTo>
                    <a:pt x="121116" y="60992"/>
                    <a:pt x="120837" y="64359"/>
                    <a:pt x="120558" y="66590"/>
                  </a:cubicBezTo>
                  <a:cubicBezTo>
                    <a:pt x="120279" y="69946"/>
                    <a:pt x="117481" y="72187"/>
                    <a:pt x="114693" y="72187"/>
                  </a:cubicBezTo>
                  <a:lnTo>
                    <a:pt x="20695" y="72187"/>
                  </a:lnTo>
                  <a:cubicBezTo>
                    <a:pt x="21253" y="93719"/>
                    <a:pt x="39439" y="116376"/>
                    <a:pt x="62933" y="116376"/>
                  </a:cubicBezTo>
                  <a:cubicBezTo>
                    <a:pt x="80004" y="116376"/>
                    <a:pt x="90630" y="110500"/>
                    <a:pt x="97901" y="105750"/>
                  </a:cubicBezTo>
                  <a:cubicBezTo>
                    <a:pt x="102383" y="102672"/>
                    <a:pt x="104334" y="101568"/>
                    <a:pt x="107691" y="106575"/>
                  </a:cubicBezTo>
                  <a:lnTo>
                    <a:pt x="111047" y="111347"/>
                  </a:lnTo>
                  <a:cubicBezTo>
                    <a:pt x="113578" y="115261"/>
                    <a:pt x="114693" y="116655"/>
                    <a:pt x="109932" y="120290"/>
                  </a:cubicBezTo>
                  <a:cubicBezTo>
                    <a:pt x="102104" y="126445"/>
                    <a:pt x="85033" y="135131"/>
                    <a:pt x="62665" y="135131"/>
                  </a:cubicBezTo>
                  <a:cubicBezTo>
                    <a:pt x="23483" y="135131"/>
                    <a:pt x="0" y="104356"/>
                    <a:pt x="0" y="67415"/>
                  </a:cubicBezTo>
                  <a:cubicBezTo>
                    <a:pt x="0" y="31064"/>
                    <a:pt x="23483" y="0"/>
                    <a:pt x="62665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6" name="Forme libre : forme 93">
              <a:extLst>
                <a:ext uri="{FF2B5EF4-FFF2-40B4-BE49-F238E27FC236}">
                  <a16:creationId xmlns:a16="http://schemas.microsoft.com/office/drawing/2014/main" id="{A5A5AC93-D3C5-4056-A091-53BA8F1A7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806" y="6525671"/>
              <a:ext cx="60191" cy="68789"/>
            </a:xfrm>
            <a:custGeom>
              <a:avLst/>
              <a:gdLst>
                <a:gd name="T0" fmla="*/ 1 w 112591"/>
                <a:gd name="T1" fmla="*/ 0 h 128675"/>
                <a:gd name="T2" fmla="*/ 1 w 112591"/>
                <a:gd name="T3" fmla="*/ 1 h 128675"/>
                <a:gd name="T4" fmla="*/ 1 w 112591"/>
                <a:gd name="T5" fmla="*/ 1 h 128675"/>
                <a:gd name="T6" fmla="*/ 1 w 112591"/>
                <a:gd name="T7" fmla="*/ 1 h 128675"/>
                <a:gd name="T8" fmla="*/ 1 w 112591"/>
                <a:gd name="T9" fmla="*/ 1 h 128675"/>
                <a:gd name="T10" fmla="*/ 1 w 112591"/>
                <a:gd name="T11" fmla="*/ 1 h 128675"/>
                <a:gd name="T12" fmla="*/ 1 w 112591"/>
                <a:gd name="T13" fmla="*/ 1 h 128675"/>
                <a:gd name="T14" fmla="*/ 1 w 112591"/>
                <a:gd name="T15" fmla="*/ 1 h 128675"/>
                <a:gd name="T16" fmla="*/ 1 w 112591"/>
                <a:gd name="T17" fmla="*/ 1 h 128675"/>
                <a:gd name="T18" fmla="*/ 1 w 112591"/>
                <a:gd name="T19" fmla="*/ 1 h 128675"/>
                <a:gd name="T20" fmla="*/ 1 w 112591"/>
                <a:gd name="T21" fmla="*/ 1 h 128675"/>
                <a:gd name="T22" fmla="*/ 1 w 112591"/>
                <a:gd name="T23" fmla="*/ 1 h 128675"/>
                <a:gd name="T24" fmla="*/ 1 w 112591"/>
                <a:gd name="T25" fmla="*/ 1 h 128675"/>
                <a:gd name="T26" fmla="*/ 0 w 112591"/>
                <a:gd name="T27" fmla="*/ 1 h 128675"/>
                <a:gd name="T28" fmla="*/ 1 w 112591"/>
                <a:gd name="T29" fmla="*/ 0 h 12867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2591" h="128675">
                  <a:moveTo>
                    <a:pt x="65453" y="0"/>
                  </a:moveTo>
                  <a:cubicBezTo>
                    <a:pt x="84754" y="0"/>
                    <a:pt x="100420" y="7560"/>
                    <a:pt x="112452" y="21274"/>
                  </a:cubicBezTo>
                  <a:cubicBezTo>
                    <a:pt x="114972" y="24330"/>
                    <a:pt x="114403" y="27987"/>
                    <a:pt x="111326" y="30496"/>
                  </a:cubicBezTo>
                  <a:lnTo>
                    <a:pt x="106854" y="34699"/>
                  </a:lnTo>
                  <a:cubicBezTo>
                    <a:pt x="102662" y="38335"/>
                    <a:pt x="100131" y="35525"/>
                    <a:pt x="97622" y="32737"/>
                  </a:cubicBezTo>
                  <a:cubicBezTo>
                    <a:pt x="88668" y="22668"/>
                    <a:pt x="78310" y="18754"/>
                    <a:pt x="65174" y="18754"/>
                  </a:cubicBezTo>
                  <a:cubicBezTo>
                    <a:pt x="40565" y="18754"/>
                    <a:pt x="20985" y="41691"/>
                    <a:pt x="20985" y="67415"/>
                  </a:cubicBezTo>
                  <a:cubicBezTo>
                    <a:pt x="20985" y="93161"/>
                    <a:pt x="40275" y="116376"/>
                    <a:pt x="64338" y="116376"/>
                  </a:cubicBezTo>
                  <a:cubicBezTo>
                    <a:pt x="83918" y="116376"/>
                    <a:pt x="92314" y="106318"/>
                    <a:pt x="99584" y="97901"/>
                  </a:cubicBezTo>
                  <a:cubicBezTo>
                    <a:pt x="103219" y="93719"/>
                    <a:pt x="106854" y="94855"/>
                    <a:pt x="110489" y="98469"/>
                  </a:cubicBezTo>
                  <a:lnTo>
                    <a:pt x="112162" y="100163"/>
                  </a:lnTo>
                  <a:cubicBezTo>
                    <a:pt x="114972" y="102962"/>
                    <a:pt x="116087" y="105750"/>
                    <a:pt x="113856" y="109095"/>
                  </a:cubicBezTo>
                  <a:cubicBezTo>
                    <a:pt x="104066" y="123389"/>
                    <a:pt x="86706" y="135131"/>
                    <a:pt x="65174" y="135131"/>
                  </a:cubicBezTo>
                  <a:cubicBezTo>
                    <a:pt x="28802" y="135131"/>
                    <a:pt x="0" y="106575"/>
                    <a:pt x="0" y="67715"/>
                  </a:cubicBezTo>
                  <a:cubicBezTo>
                    <a:pt x="0" y="29649"/>
                    <a:pt x="29638" y="0"/>
                    <a:pt x="65453" y="0"/>
                  </a:cubicBezTo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47" name="Forme libre : forme 94">
              <a:extLst>
                <a:ext uri="{FF2B5EF4-FFF2-40B4-BE49-F238E27FC236}">
                  <a16:creationId xmlns:a16="http://schemas.microsoft.com/office/drawing/2014/main" id="{A914C4FD-E417-4EF0-8C58-131E57C39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048" y="6504422"/>
              <a:ext cx="47293" cy="90287"/>
            </a:xfrm>
            <a:custGeom>
              <a:avLst/>
              <a:gdLst>
                <a:gd name="T0" fmla="*/ 1 w 88464"/>
                <a:gd name="T1" fmla="*/ 1 h 168886"/>
                <a:gd name="T2" fmla="*/ 0 w 88464"/>
                <a:gd name="T3" fmla="*/ 1 h 168886"/>
                <a:gd name="T4" fmla="*/ 0 w 88464"/>
                <a:gd name="T5" fmla="*/ 1 h 168886"/>
                <a:gd name="T6" fmla="*/ 1 w 88464"/>
                <a:gd name="T7" fmla="*/ 1 h 168886"/>
                <a:gd name="T8" fmla="*/ 1 w 88464"/>
                <a:gd name="T9" fmla="*/ 1 h 168886"/>
                <a:gd name="T10" fmla="*/ 1 w 88464"/>
                <a:gd name="T11" fmla="*/ 1 h 168886"/>
                <a:gd name="T12" fmla="*/ 1 w 88464"/>
                <a:gd name="T13" fmla="*/ 1 h 168886"/>
                <a:gd name="T14" fmla="*/ 1 w 88464"/>
                <a:gd name="T15" fmla="*/ 1 h 168886"/>
                <a:gd name="T16" fmla="*/ 1 w 88464"/>
                <a:gd name="T17" fmla="*/ 1 h 168886"/>
                <a:gd name="T18" fmla="*/ 1 w 88464"/>
                <a:gd name="T19" fmla="*/ 1 h 168886"/>
                <a:gd name="T20" fmla="*/ 1 w 88464"/>
                <a:gd name="T21" fmla="*/ 1 h 168886"/>
                <a:gd name="T22" fmla="*/ 1 w 88464"/>
                <a:gd name="T23" fmla="*/ 1 h 168886"/>
                <a:gd name="T24" fmla="*/ 1 w 88464"/>
                <a:gd name="T25" fmla="*/ 1 h 168886"/>
                <a:gd name="T26" fmla="*/ 1 w 88464"/>
                <a:gd name="T27" fmla="*/ 1 h 168886"/>
                <a:gd name="T28" fmla="*/ 1 w 88464"/>
                <a:gd name="T29" fmla="*/ 1 h 168886"/>
                <a:gd name="T30" fmla="*/ 1 w 88464"/>
                <a:gd name="T31" fmla="*/ 1 h 168886"/>
                <a:gd name="T32" fmla="*/ 1 w 88464"/>
                <a:gd name="T33" fmla="*/ 1 h 168886"/>
                <a:gd name="T34" fmla="*/ 1 w 88464"/>
                <a:gd name="T35" fmla="*/ 1 h 168886"/>
                <a:gd name="T36" fmla="*/ 1 w 88464"/>
                <a:gd name="T37" fmla="*/ 1 h 168886"/>
                <a:gd name="T38" fmla="*/ 1 w 88464"/>
                <a:gd name="T39" fmla="*/ 1 h 168886"/>
                <a:gd name="T40" fmla="*/ 1 w 88464"/>
                <a:gd name="T41" fmla="*/ 1 h 168886"/>
                <a:gd name="T42" fmla="*/ 1 w 88464"/>
                <a:gd name="T43" fmla="*/ 1 h 168886"/>
                <a:gd name="T44" fmla="*/ 1 w 88464"/>
                <a:gd name="T45" fmla="*/ 1 h 168886"/>
                <a:gd name="T46" fmla="*/ 1 w 88464"/>
                <a:gd name="T47" fmla="*/ 1 h 1688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464" h="168886">
                  <a:moveTo>
                    <a:pt x="6434" y="60444"/>
                  </a:moveTo>
                  <a:cubicBezTo>
                    <a:pt x="2520" y="60444"/>
                    <a:pt x="0" y="57635"/>
                    <a:pt x="0" y="54278"/>
                  </a:cubicBezTo>
                  <a:lnTo>
                    <a:pt x="0" y="48681"/>
                  </a:lnTo>
                  <a:cubicBezTo>
                    <a:pt x="0" y="45067"/>
                    <a:pt x="2520" y="42547"/>
                    <a:pt x="6434" y="42547"/>
                  </a:cubicBezTo>
                  <a:lnTo>
                    <a:pt x="23494" y="42547"/>
                  </a:lnTo>
                  <a:lnTo>
                    <a:pt x="23494" y="6733"/>
                  </a:lnTo>
                  <a:cubicBezTo>
                    <a:pt x="23494" y="3377"/>
                    <a:pt x="26582" y="857"/>
                    <a:pt x="29649" y="578"/>
                  </a:cubicBezTo>
                  <a:lnTo>
                    <a:pt x="38335" y="20"/>
                  </a:lnTo>
                  <a:cubicBezTo>
                    <a:pt x="41680" y="-280"/>
                    <a:pt x="44189" y="2808"/>
                    <a:pt x="44189" y="6164"/>
                  </a:cubicBezTo>
                  <a:lnTo>
                    <a:pt x="44189" y="42547"/>
                  </a:lnTo>
                  <a:lnTo>
                    <a:pt x="82245" y="42547"/>
                  </a:lnTo>
                  <a:cubicBezTo>
                    <a:pt x="85880" y="42547"/>
                    <a:pt x="88679" y="45067"/>
                    <a:pt x="88679" y="48681"/>
                  </a:cubicBezTo>
                  <a:lnTo>
                    <a:pt x="88679" y="54278"/>
                  </a:lnTo>
                  <a:cubicBezTo>
                    <a:pt x="88679" y="57635"/>
                    <a:pt x="85880" y="60444"/>
                    <a:pt x="82245" y="60444"/>
                  </a:cubicBezTo>
                  <a:lnTo>
                    <a:pt x="44189" y="60444"/>
                  </a:lnTo>
                  <a:lnTo>
                    <a:pt x="44189" y="137639"/>
                  </a:lnTo>
                  <a:cubicBezTo>
                    <a:pt x="44189" y="151074"/>
                    <a:pt x="48393" y="156104"/>
                    <a:pt x="55674" y="156104"/>
                  </a:cubicBezTo>
                  <a:cubicBezTo>
                    <a:pt x="67705" y="156104"/>
                    <a:pt x="75532" y="150528"/>
                    <a:pt x="80840" y="147150"/>
                  </a:cubicBezTo>
                  <a:cubicBezTo>
                    <a:pt x="85880" y="144083"/>
                    <a:pt x="87564" y="146614"/>
                    <a:pt x="88958" y="149681"/>
                  </a:cubicBezTo>
                  <a:lnTo>
                    <a:pt x="91756" y="156104"/>
                  </a:lnTo>
                  <a:cubicBezTo>
                    <a:pt x="93429" y="160307"/>
                    <a:pt x="92882" y="162269"/>
                    <a:pt x="89526" y="164510"/>
                  </a:cubicBezTo>
                  <a:cubicBezTo>
                    <a:pt x="83929" y="168435"/>
                    <a:pt x="70503" y="174858"/>
                    <a:pt x="53143" y="174858"/>
                  </a:cubicBezTo>
                  <a:cubicBezTo>
                    <a:pt x="28545" y="174858"/>
                    <a:pt x="23494" y="159192"/>
                    <a:pt x="23494" y="139054"/>
                  </a:cubicBezTo>
                  <a:lnTo>
                    <a:pt x="23494" y="60444"/>
                  </a:lnTo>
                  <a:lnTo>
                    <a:pt x="6434" y="60444"/>
                  </a:lnTo>
                  <a:close/>
                </a:path>
              </a:pathLst>
            </a:custGeom>
            <a:solidFill>
              <a:srgbClr val="3E3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2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307578F6-04DB-4EE2-950E-0A52441802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38113"/>
            <a:ext cx="10274300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space réservé pour une image 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88825" cy="2934438"/>
          </a:xfrm>
        </p:spPr>
        <p:txBody>
          <a:bodyPr rtlCol="0">
            <a:normAutofit/>
          </a:bodyPr>
          <a:lstStyle>
            <a:lvl1pPr algn="ctr">
              <a:defRPr sz="2000"/>
            </a:lvl1pPr>
          </a:lstStyle>
          <a:p>
            <a:pPr lvl="0"/>
            <a:endParaRPr lang="fr-FR" noProof="0"/>
          </a:p>
        </p:txBody>
      </p:sp>
      <p:sp>
        <p:nvSpPr>
          <p:cNvPr id="14" name="Espace réservé du texte 65"/>
          <p:cNvSpPr>
            <a:spLocks noGrp="1"/>
          </p:cNvSpPr>
          <p:nvPr>
            <p:ph type="body" sz="quarter" idx="13"/>
          </p:nvPr>
        </p:nvSpPr>
        <p:spPr>
          <a:xfrm>
            <a:off x="7308082" y="3508238"/>
            <a:ext cx="829529" cy="4100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none" lIns="144000" rIns="144000" anchor="ctr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Brandon Text Light" panose="020B0303020203060202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Espace réservé du texte 65"/>
          <p:cNvSpPr>
            <a:spLocks noGrp="1"/>
          </p:cNvSpPr>
          <p:nvPr>
            <p:ph type="body" sz="quarter" idx="15"/>
          </p:nvPr>
        </p:nvSpPr>
        <p:spPr>
          <a:xfrm>
            <a:off x="8345100" y="3508238"/>
            <a:ext cx="771201" cy="41007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lIns="144000" rIns="144000" anchor="ctr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Brandon Text Light" panose="020B0303020203060202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Espace réservé du texte 183"/>
          <p:cNvSpPr>
            <a:spLocks noGrp="1"/>
          </p:cNvSpPr>
          <p:nvPr>
            <p:ph type="body" sz="quarter" idx="12"/>
          </p:nvPr>
        </p:nvSpPr>
        <p:spPr>
          <a:xfrm>
            <a:off x="7162800" y="1220205"/>
            <a:ext cx="4267270" cy="1696119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bg1"/>
                </a:solidFill>
                <a:latin typeface="Brandon Text Bold" panose="020B0803020203060202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3581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sous titre + tex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14">
            <a:extLst>
              <a:ext uri="{FF2B5EF4-FFF2-40B4-BE49-F238E27FC236}">
                <a16:creationId xmlns:a16="http://schemas.microsoft.com/office/drawing/2014/main" id="{76DC0482-A487-45E4-992E-56612C3E373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7" name="Forme libre : forme 18">
              <a:extLst>
                <a:ext uri="{FF2B5EF4-FFF2-40B4-BE49-F238E27FC236}">
                  <a16:creationId xmlns:a16="http://schemas.microsoft.com/office/drawing/2014/main" id="{C91C4BB2-ACB2-49AE-9FFC-CF9328E12D7C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8" name="Image 20">
              <a:extLst>
                <a:ext uri="{FF2B5EF4-FFF2-40B4-BE49-F238E27FC236}">
                  <a16:creationId xmlns:a16="http://schemas.microsoft.com/office/drawing/2014/main" id="{EDB70A58-330E-418C-AA91-ECE749BF76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543BA45B-52D9-449B-B8C4-F5BAB4F2CAB0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49944" y="1616734"/>
            <a:ext cx="5466056" cy="4203041"/>
          </a:xfrm>
        </p:spPr>
        <p:txBody>
          <a:bodyPr spcCol="54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652463" y="1163196"/>
            <a:ext cx="2840302" cy="284693"/>
          </a:xfrm>
          <a:prstGeom prst="rect">
            <a:avLst/>
          </a:prstGeom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Espace réservé du texte 13"/>
          <p:cNvSpPr>
            <a:spLocks noGrp="1"/>
          </p:cNvSpPr>
          <p:nvPr>
            <p:ph type="body" sz="quarter" idx="19"/>
          </p:nvPr>
        </p:nvSpPr>
        <p:spPr>
          <a:xfrm>
            <a:off x="6276000" y="1616734"/>
            <a:ext cx="5466056" cy="4203041"/>
          </a:xfrm>
        </p:spPr>
        <p:txBody>
          <a:bodyPr spcCol="54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D0A649BB-1793-4DAE-9849-1FFFE40DD5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BD6D267C-F2B8-459F-9F2D-2A619D7C6F5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A071D-112F-4294-BC17-4B9262D5B3C1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347550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sous titre + texte +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16">
            <a:extLst>
              <a:ext uri="{FF2B5EF4-FFF2-40B4-BE49-F238E27FC236}">
                <a16:creationId xmlns:a16="http://schemas.microsoft.com/office/drawing/2014/main" id="{94D20632-C495-470D-926B-AA68F67063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7" name="Forme libre : forme 20">
              <a:extLst>
                <a:ext uri="{FF2B5EF4-FFF2-40B4-BE49-F238E27FC236}">
                  <a16:creationId xmlns:a16="http://schemas.microsoft.com/office/drawing/2014/main" id="{6133EDE1-6536-4526-BC65-CB81C0CBA5ED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8" name="Image 21">
              <a:extLst>
                <a:ext uri="{FF2B5EF4-FFF2-40B4-BE49-F238E27FC236}">
                  <a16:creationId xmlns:a16="http://schemas.microsoft.com/office/drawing/2014/main" id="{D16F2F12-A151-439C-B64A-A1254A7E8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A0A00943-2EEB-4D0C-9509-9BBBF5905C67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pic>
        <p:nvPicPr>
          <p:cNvPr id="11" name="Image 17">
            <a:extLst>
              <a:ext uri="{FF2B5EF4-FFF2-40B4-BE49-F238E27FC236}">
                <a16:creationId xmlns:a16="http://schemas.microsoft.com/office/drawing/2014/main" id="{95B281F7-8EC5-4965-BC93-A405381C1D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946150"/>
            <a:ext cx="4864100" cy="49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49944" y="1778538"/>
            <a:ext cx="5109027" cy="3467385"/>
          </a:xfrm>
        </p:spPr>
        <p:txBody>
          <a:bodyPr spcCol="540000" anchor="ctr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pour une image  128"/>
          <p:cNvSpPr>
            <a:spLocks noGrp="1"/>
          </p:cNvSpPr>
          <p:nvPr>
            <p:ph type="pic" sz="quarter" idx="18"/>
          </p:nvPr>
        </p:nvSpPr>
        <p:spPr>
          <a:xfrm>
            <a:off x="7099171" y="1820655"/>
            <a:ext cx="3298602" cy="3216687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13" name="Espace réservé du texte 2"/>
          <p:cNvSpPr>
            <a:spLocks noGrp="1"/>
          </p:cNvSpPr>
          <p:nvPr>
            <p:ph type="body" sz="quarter" idx="19"/>
          </p:nvPr>
        </p:nvSpPr>
        <p:spPr>
          <a:xfrm>
            <a:off x="652463" y="1163196"/>
            <a:ext cx="2840302" cy="284693"/>
          </a:xfrm>
          <a:prstGeom prst="rect">
            <a:avLst/>
          </a:prstGeom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0BF306E3-EFD6-43AA-8CB7-BFC89F5D6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176AEBD8-5411-40D3-9894-11833A9B0F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A41FA-16E7-4892-B0AC-FA01D4EF834D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421914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+ graphiqu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4">
            <a:extLst>
              <a:ext uri="{FF2B5EF4-FFF2-40B4-BE49-F238E27FC236}">
                <a16:creationId xmlns:a16="http://schemas.microsoft.com/office/drawing/2014/main" id="{E46C858B-440B-4910-8111-F7C68D058A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6" name="Forme libre : forme 17">
              <a:extLst>
                <a:ext uri="{FF2B5EF4-FFF2-40B4-BE49-F238E27FC236}">
                  <a16:creationId xmlns:a16="http://schemas.microsoft.com/office/drawing/2014/main" id="{4DAC63E2-AA2A-4FF1-92ED-9936CDBF36A0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7" name="Image 18">
              <a:extLst>
                <a:ext uri="{FF2B5EF4-FFF2-40B4-BE49-F238E27FC236}">
                  <a16:creationId xmlns:a16="http://schemas.microsoft.com/office/drawing/2014/main" id="{EABFADDF-6F24-45DA-8E38-97A21C607A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87172D08-CE85-42A6-A7C7-E7A338A27DE4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quarter" idx="18"/>
          </p:nvPr>
        </p:nvSpPr>
        <p:spPr>
          <a:xfrm>
            <a:off x="1400175" y="1619250"/>
            <a:ext cx="9391650" cy="4057650"/>
          </a:xfrm>
          <a:prstGeom prst="roundRect">
            <a:avLst>
              <a:gd name="adj" fmla="val 4795"/>
            </a:avLst>
          </a:prstGeom>
          <a:solidFill>
            <a:schemeClr val="bg1"/>
          </a:solidFill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D4F8D395-4F06-40C5-A745-EC7C3AEA8A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57616A09-4E38-40C9-93DA-E01727E19D2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6E8CF-FABA-43B8-B2FF-3761A3B6F77E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117729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SWO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8">
            <a:extLst>
              <a:ext uri="{FF2B5EF4-FFF2-40B4-BE49-F238E27FC236}">
                <a16:creationId xmlns:a16="http://schemas.microsoft.com/office/drawing/2014/main" id="{2AD387F5-46B6-4F22-A8E1-329582C138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13" name="Forme libre : forme 20">
              <a:extLst>
                <a:ext uri="{FF2B5EF4-FFF2-40B4-BE49-F238E27FC236}">
                  <a16:creationId xmlns:a16="http://schemas.microsoft.com/office/drawing/2014/main" id="{F62A0335-B5AA-428F-B120-535940C15223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14" name="Image 22">
              <a:extLst>
                <a:ext uri="{FF2B5EF4-FFF2-40B4-BE49-F238E27FC236}">
                  <a16:creationId xmlns:a16="http://schemas.microsoft.com/office/drawing/2014/main" id="{1C22C723-80BF-40F8-9681-7C2A559F7F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15" name="Espace réservé de la date 4">
            <a:extLst>
              <a:ext uri="{FF2B5EF4-FFF2-40B4-BE49-F238E27FC236}">
                <a16:creationId xmlns:a16="http://schemas.microsoft.com/office/drawing/2014/main" id="{F14B5AAA-C520-48CE-91B6-77CFB74B6DC5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1300906" y="1392141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4" name="Espace réservé du texte 2"/>
          <p:cNvSpPr>
            <a:spLocks noGrp="1"/>
          </p:cNvSpPr>
          <p:nvPr>
            <p:ph type="body" sz="quarter" idx="19"/>
          </p:nvPr>
        </p:nvSpPr>
        <p:spPr>
          <a:xfrm>
            <a:off x="1300906" y="3882152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sz="quarter" idx="20"/>
          </p:nvPr>
        </p:nvSpPr>
        <p:spPr>
          <a:xfrm>
            <a:off x="6311056" y="1392141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6" name="Espace réservé du texte 2"/>
          <p:cNvSpPr>
            <a:spLocks noGrp="1"/>
          </p:cNvSpPr>
          <p:nvPr>
            <p:ph type="body" sz="quarter" idx="21"/>
          </p:nvPr>
        </p:nvSpPr>
        <p:spPr>
          <a:xfrm>
            <a:off x="6311056" y="3882152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2116800" y="1246999"/>
            <a:ext cx="2990850" cy="328612"/>
          </a:xfrm>
          <a:prstGeom prst="roundRect">
            <a:avLst/>
          </a:prstGeom>
          <a:solidFill>
            <a:schemeClr val="accent1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7" name="Espace réservé du texte 7"/>
          <p:cNvSpPr>
            <a:spLocks noGrp="1"/>
          </p:cNvSpPr>
          <p:nvPr>
            <p:ph type="body" sz="quarter" idx="23"/>
          </p:nvPr>
        </p:nvSpPr>
        <p:spPr>
          <a:xfrm>
            <a:off x="7126950" y="1246999"/>
            <a:ext cx="2990850" cy="328612"/>
          </a:xfrm>
          <a:prstGeom prst="roundRect">
            <a:avLst/>
          </a:prstGeom>
          <a:solidFill>
            <a:schemeClr val="accent6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Espace réservé du texte 7"/>
          <p:cNvSpPr>
            <a:spLocks noGrp="1"/>
          </p:cNvSpPr>
          <p:nvPr>
            <p:ph type="body" sz="quarter" idx="24"/>
          </p:nvPr>
        </p:nvSpPr>
        <p:spPr>
          <a:xfrm>
            <a:off x="2116800" y="3737010"/>
            <a:ext cx="2990850" cy="328612"/>
          </a:xfrm>
          <a:prstGeom prst="roundRect">
            <a:avLst/>
          </a:prstGeom>
          <a:solidFill>
            <a:schemeClr val="tx2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Espace réservé du texte 7"/>
          <p:cNvSpPr>
            <a:spLocks noGrp="1"/>
          </p:cNvSpPr>
          <p:nvPr>
            <p:ph type="body" sz="quarter" idx="25"/>
          </p:nvPr>
        </p:nvSpPr>
        <p:spPr>
          <a:xfrm>
            <a:off x="7126950" y="3737010"/>
            <a:ext cx="2990850" cy="328612"/>
          </a:xfrm>
          <a:prstGeom prst="roundRect">
            <a:avLst/>
          </a:prstGeom>
          <a:solidFill>
            <a:schemeClr val="accent5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Espace réservé du pied de page 5">
            <a:extLst>
              <a:ext uri="{FF2B5EF4-FFF2-40B4-BE49-F238E27FC236}">
                <a16:creationId xmlns:a16="http://schemas.microsoft.com/office/drawing/2014/main" id="{531B0E58-A08B-45FF-B3CC-37E6053CFA8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9DD3DC83-DF2D-4C73-BC91-3CB076B846C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870FE-13A3-4A50-BDB1-ACB291DA617F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192486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22">
            <a:extLst>
              <a:ext uri="{FF2B5EF4-FFF2-40B4-BE49-F238E27FC236}">
                <a16:creationId xmlns:a16="http://schemas.microsoft.com/office/drawing/2014/main" id="{C8118489-8EB9-4A90-8206-9E8BEDFBF3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13" name="Forme libre : forme 23">
              <a:extLst>
                <a:ext uri="{FF2B5EF4-FFF2-40B4-BE49-F238E27FC236}">
                  <a16:creationId xmlns:a16="http://schemas.microsoft.com/office/drawing/2014/main" id="{85760E7D-B4DF-49F9-A539-454AEC311CC7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14" name="Image 24">
              <a:extLst>
                <a:ext uri="{FF2B5EF4-FFF2-40B4-BE49-F238E27FC236}">
                  <a16:creationId xmlns:a16="http://schemas.microsoft.com/office/drawing/2014/main" id="{57C8DB2D-3BE8-45E8-9FB1-D5A1AE5F3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15" name="Espace réservé de la date 4">
            <a:extLst>
              <a:ext uri="{FF2B5EF4-FFF2-40B4-BE49-F238E27FC236}">
                <a16:creationId xmlns:a16="http://schemas.microsoft.com/office/drawing/2014/main" id="{25DB8237-4895-4B61-ADB0-7DDEEA86DBD5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pic>
        <p:nvPicPr>
          <p:cNvPr id="16" name="Graphique 31">
            <a:extLst>
              <a:ext uri="{FF2B5EF4-FFF2-40B4-BE49-F238E27FC236}">
                <a16:creationId xmlns:a16="http://schemas.microsoft.com/office/drawing/2014/main" id="{FDEEB81D-7AB5-4D28-8FF3-9231B3470D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3424238"/>
            <a:ext cx="4487862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que 24">
            <a:extLst>
              <a:ext uri="{FF2B5EF4-FFF2-40B4-BE49-F238E27FC236}">
                <a16:creationId xmlns:a16="http://schemas.microsoft.com/office/drawing/2014/main" id="{0FA3E338-BE77-4C73-84E2-55AC7C87A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376613"/>
            <a:ext cx="45688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phique 22">
            <a:extLst>
              <a:ext uri="{FF2B5EF4-FFF2-40B4-BE49-F238E27FC236}">
                <a16:creationId xmlns:a16="http://schemas.microsoft.com/office/drawing/2014/main" id="{13626ED1-3704-48B1-9B0D-37F042DC02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803275"/>
            <a:ext cx="457993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45">
            <a:extLst>
              <a:ext uri="{FF2B5EF4-FFF2-40B4-BE49-F238E27FC236}">
                <a16:creationId xmlns:a16="http://schemas.microsoft.com/office/drawing/2014/main" id="{B97A1AE1-BFE8-4395-A6AF-E79D71051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1155700"/>
            <a:ext cx="26479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2"/>
          </p:nvPr>
        </p:nvSpPr>
        <p:spPr>
          <a:xfrm>
            <a:off x="441065" y="1619788"/>
            <a:ext cx="2952000" cy="1603375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23"/>
          </p:nvPr>
        </p:nvSpPr>
        <p:spPr>
          <a:xfrm>
            <a:off x="441065" y="4186386"/>
            <a:ext cx="2952000" cy="1603375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24"/>
          </p:nvPr>
        </p:nvSpPr>
        <p:spPr>
          <a:xfrm>
            <a:off x="8516274" y="1724282"/>
            <a:ext cx="2952000" cy="1603375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7" name="Espace réservé du texte 5"/>
          <p:cNvSpPr>
            <a:spLocks noGrp="1"/>
          </p:cNvSpPr>
          <p:nvPr>
            <p:ph type="body" sz="quarter" idx="25"/>
          </p:nvPr>
        </p:nvSpPr>
        <p:spPr>
          <a:xfrm>
            <a:off x="8516274" y="4104821"/>
            <a:ext cx="2909012" cy="1603375"/>
          </a:xfrm>
        </p:spPr>
        <p:txBody>
          <a:bodyPr anchor="ctr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" name="Espace réservé pour une image  128"/>
          <p:cNvSpPr>
            <a:spLocks noGrp="1"/>
          </p:cNvSpPr>
          <p:nvPr>
            <p:ph type="pic" sz="quarter" idx="18"/>
          </p:nvPr>
        </p:nvSpPr>
        <p:spPr>
          <a:xfrm>
            <a:off x="4017243" y="1651271"/>
            <a:ext cx="1579637" cy="154040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32" name="Espace réservé pour une image  128"/>
          <p:cNvSpPr>
            <a:spLocks noGrp="1"/>
          </p:cNvSpPr>
          <p:nvPr>
            <p:ph type="pic" sz="quarter" idx="26"/>
          </p:nvPr>
        </p:nvSpPr>
        <p:spPr>
          <a:xfrm>
            <a:off x="6596100" y="1651271"/>
            <a:ext cx="1579637" cy="154040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34" name="Espace réservé pour une image  128"/>
          <p:cNvSpPr>
            <a:spLocks noGrp="1"/>
          </p:cNvSpPr>
          <p:nvPr>
            <p:ph type="pic" sz="quarter" idx="27"/>
          </p:nvPr>
        </p:nvSpPr>
        <p:spPr>
          <a:xfrm>
            <a:off x="4017243" y="4217869"/>
            <a:ext cx="1579637" cy="154040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40" name="Espace réservé pour une image  128"/>
          <p:cNvSpPr>
            <a:spLocks noGrp="1"/>
          </p:cNvSpPr>
          <p:nvPr>
            <p:ph type="pic" sz="quarter" idx="28"/>
          </p:nvPr>
        </p:nvSpPr>
        <p:spPr>
          <a:xfrm>
            <a:off x="6596100" y="4217869"/>
            <a:ext cx="1579637" cy="154040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21" name="Espace réservé du pied de page 5">
            <a:extLst>
              <a:ext uri="{FF2B5EF4-FFF2-40B4-BE49-F238E27FC236}">
                <a16:creationId xmlns:a16="http://schemas.microsoft.com/office/drawing/2014/main" id="{317A23B9-0A60-40AF-9DD9-F04A40BADD02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22" name="Espace réservé du numéro de diapositive 6">
            <a:extLst>
              <a:ext uri="{FF2B5EF4-FFF2-40B4-BE49-F238E27FC236}">
                <a16:creationId xmlns:a16="http://schemas.microsoft.com/office/drawing/2014/main" id="{ECC2C9C9-2149-4B7F-B60B-B72F360A54B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1CB88-766C-40AB-B1F5-8CEF465DEFC1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2160642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images (2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27">
            <a:extLst>
              <a:ext uri="{FF2B5EF4-FFF2-40B4-BE49-F238E27FC236}">
                <a16:creationId xmlns:a16="http://schemas.microsoft.com/office/drawing/2014/main" id="{331E645A-CCA1-4786-B250-D3DB8B4C1FA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8" name="Forme libre : forme 28">
              <a:extLst>
                <a:ext uri="{FF2B5EF4-FFF2-40B4-BE49-F238E27FC236}">
                  <a16:creationId xmlns:a16="http://schemas.microsoft.com/office/drawing/2014/main" id="{04B5A5F4-3C62-43D5-A6B4-BBCBD5DE72DF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9" name="Image 29">
              <a:extLst>
                <a:ext uri="{FF2B5EF4-FFF2-40B4-BE49-F238E27FC236}">
                  <a16:creationId xmlns:a16="http://schemas.microsoft.com/office/drawing/2014/main" id="{FBCF4365-F5B2-4BCD-A0D4-EFE31DC0A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10" name="Espace réservé de la date 4">
            <a:extLst>
              <a:ext uri="{FF2B5EF4-FFF2-40B4-BE49-F238E27FC236}">
                <a16:creationId xmlns:a16="http://schemas.microsoft.com/office/drawing/2014/main" id="{E76EA5EE-1DB8-4F56-9686-2502CB25A055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pic>
        <p:nvPicPr>
          <p:cNvPr id="11" name="Graphique 22">
            <a:extLst>
              <a:ext uri="{FF2B5EF4-FFF2-40B4-BE49-F238E27FC236}">
                <a16:creationId xmlns:a16="http://schemas.microsoft.com/office/drawing/2014/main" id="{C71C8002-63F3-4E24-96D0-D9CF2C5540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1576388"/>
            <a:ext cx="550545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que 24">
            <a:extLst>
              <a:ext uri="{FF2B5EF4-FFF2-40B4-BE49-F238E27FC236}">
                <a16:creationId xmlns:a16="http://schemas.microsoft.com/office/drawing/2014/main" id="{92FA2560-9AB0-4BE9-8644-69D3C6D36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1576388"/>
            <a:ext cx="550545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que 31">
            <a:extLst>
              <a:ext uri="{FF2B5EF4-FFF2-40B4-BE49-F238E27FC236}">
                <a16:creationId xmlns:a16="http://schemas.microsoft.com/office/drawing/2014/main" id="{136D8A98-51DD-430B-9A2E-4899B98C4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576388"/>
            <a:ext cx="5505450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5">
            <a:extLst>
              <a:ext uri="{FF2B5EF4-FFF2-40B4-BE49-F238E27FC236}">
                <a16:creationId xmlns:a16="http://schemas.microsoft.com/office/drawing/2014/main" id="{7803E338-A2B6-41A1-9E4E-639E413ECE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7550"/>
            <a:ext cx="321468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2" name="Espace réservé pour une image  128"/>
          <p:cNvSpPr>
            <a:spLocks noGrp="1"/>
          </p:cNvSpPr>
          <p:nvPr>
            <p:ph type="pic" sz="quarter" idx="18"/>
          </p:nvPr>
        </p:nvSpPr>
        <p:spPr>
          <a:xfrm>
            <a:off x="806418" y="2584831"/>
            <a:ext cx="1921566" cy="1873846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24" name="Espace réservé pour une image  128"/>
          <p:cNvSpPr>
            <a:spLocks noGrp="1"/>
          </p:cNvSpPr>
          <p:nvPr>
            <p:ph type="pic" sz="quarter" idx="19"/>
          </p:nvPr>
        </p:nvSpPr>
        <p:spPr>
          <a:xfrm>
            <a:off x="3702018" y="2584831"/>
            <a:ext cx="1921566" cy="1873846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31" name="Espace réservé pour une image  128"/>
          <p:cNvSpPr>
            <a:spLocks noGrp="1"/>
          </p:cNvSpPr>
          <p:nvPr>
            <p:ph type="pic" sz="quarter" idx="20"/>
          </p:nvPr>
        </p:nvSpPr>
        <p:spPr>
          <a:xfrm>
            <a:off x="6597618" y="2584831"/>
            <a:ext cx="1921566" cy="1873846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33" name="Espace réservé pour une image  128"/>
          <p:cNvSpPr>
            <a:spLocks noGrp="1"/>
          </p:cNvSpPr>
          <p:nvPr>
            <p:ph type="pic" sz="quarter" idx="21"/>
          </p:nvPr>
        </p:nvSpPr>
        <p:spPr>
          <a:xfrm>
            <a:off x="9493218" y="2584831"/>
            <a:ext cx="1921566" cy="1873846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endParaRPr lang="fr-FR" noProof="0"/>
          </a:p>
        </p:txBody>
      </p:sp>
      <p:sp>
        <p:nvSpPr>
          <p:cNvPr id="16" name="Espace réservé du pied de page 5">
            <a:extLst>
              <a:ext uri="{FF2B5EF4-FFF2-40B4-BE49-F238E27FC236}">
                <a16:creationId xmlns:a16="http://schemas.microsoft.com/office/drawing/2014/main" id="{A35CD394-FA0E-4BB2-9324-47E276D05FE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7" name="Espace réservé du numéro de diapositive 6">
            <a:extLst>
              <a:ext uri="{FF2B5EF4-FFF2-40B4-BE49-F238E27FC236}">
                <a16:creationId xmlns:a16="http://schemas.microsoft.com/office/drawing/2014/main" id="{3017EF92-35B2-4446-A0D2-F8F2AC79118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65C69-FDD4-406F-BA7E-A4E8C6AFFC88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3515030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0">
            <a:extLst>
              <a:ext uri="{FF2B5EF4-FFF2-40B4-BE49-F238E27FC236}">
                <a16:creationId xmlns:a16="http://schemas.microsoft.com/office/drawing/2014/main" id="{B458A2C3-1CE3-45D4-9479-AFFBEEA7D69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3" name="Forme libre : forme 14">
              <a:extLst>
                <a:ext uri="{FF2B5EF4-FFF2-40B4-BE49-F238E27FC236}">
                  <a16:creationId xmlns:a16="http://schemas.microsoft.com/office/drawing/2014/main" id="{E31B6CF5-6E1D-4388-BE4E-774133EF86F9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4" name="Image 15">
              <a:extLst>
                <a:ext uri="{FF2B5EF4-FFF2-40B4-BE49-F238E27FC236}">
                  <a16:creationId xmlns:a16="http://schemas.microsoft.com/office/drawing/2014/main" id="{1A18333A-DBAF-491B-A33A-C9C5A3C35F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5C55D2-D9EE-4939-A1AF-F3AC22EBB151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930999-870D-4458-9FAB-305ED0D924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FC3C78-F1F2-445B-AF3A-CBF94751BE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4940-4656-4871-84DE-B81F32DC5847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1885277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(couleur)">
    <p:bg>
      <p:bgPr>
        <a:solidFill>
          <a:srgbClr val="B1D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5">
            <a:extLst>
              <a:ext uri="{FF2B5EF4-FFF2-40B4-BE49-F238E27FC236}">
                <a16:creationId xmlns:a16="http://schemas.microsoft.com/office/drawing/2014/main" id="{0A40CDE3-D948-4779-841B-52385DD423F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4" name="Forme libre : forme 16">
              <a:extLst>
                <a:ext uri="{FF2B5EF4-FFF2-40B4-BE49-F238E27FC236}">
                  <a16:creationId xmlns:a16="http://schemas.microsoft.com/office/drawing/2014/main" id="{BC58A90F-F134-4852-BC45-E2247652DCBD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5" name="Image 17">
              <a:extLst>
                <a:ext uri="{FF2B5EF4-FFF2-40B4-BE49-F238E27FC236}">
                  <a16:creationId xmlns:a16="http://schemas.microsoft.com/office/drawing/2014/main" id="{B4C936F9-9DAB-4DBE-9A10-F3AD8E0074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A0CEFD9-CDBC-4D78-BD57-609F906734A6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pic>
        <p:nvPicPr>
          <p:cNvPr id="7" name="Image 12">
            <a:extLst>
              <a:ext uri="{FF2B5EF4-FFF2-40B4-BE49-F238E27FC236}">
                <a16:creationId xmlns:a16="http://schemas.microsoft.com/office/drawing/2014/main" id="{AC85443F-FDE7-4C58-8050-90BC002FAA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280988"/>
            <a:ext cx="7908925" cy="69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texte 183"/>
          <p:cNvSpPr>
            <a:spLocks noGrp="1"/>
          </p:cNvSpPr>
          <p:nvPr>
            <p:ph type="body" sz="quarter" idx="12"/>
          </p:nvPr>
        </p:nvSpPr>
        <p:spPr>
          <a:xfrm>
            <a:off x="3389312" y="2358782"/>
            <a:ext cx="6707188" cy="1696119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449674C3-0B2F-4518-B210-15866A05FD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EA3D728D-6C43-48E2-BE38-866915FCD6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98A7-5F4B-44FF-97C9-C5348B95449E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27073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 titre + text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1FCBEF19-9CAA-461B-B086-BB4A5A75E16B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FC1E2ABC-ACEB-4568-8FB5-EAC66C7A897C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D32029D-79A6-4C5C-A1C4-493FF80E2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7C39C36-2379-4312-83F5-FE26C0160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44" y="1616734"/>
            <a:ext cx="5466056" cy="4203041"/>
          </a:xfrm>
        </p:spPr>
        <p:txBody>
          <a:bodyPr numCol="1" spcCol="540000"/>
          <a:lstStyle>
            <a:lvl1pPr marL="228600" indent="-228600">
              <a:buClr>
                <a:schemeClr val="accent4">
                  <a:lumMod val="75000"/>
                </a:schemeClr>
              </a:buClr>
              <a:buFontTx/>
              <a:buBlip>
                <a:blip r:embed="rId3"/>
              </a:buBlip>
              <a:defRPr>
                <a:solidFill>
                  <a:srgbClr val="005074"/>
                </a:solidFill>
              </a:defRPr>
            </a:lvl1pPr>
            <a:lvl2pPr marL="547687" indent="-285750"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>
                <a:solidFill>
                  <a:srgbClr val="005074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86D363-D7BE-49F3-8676-77C48BF8AB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463" y="1163196"/>
            <a:ext cx="2840302" cy="284693"/>
          </a:xfrm>
          <a:prstGeom prst="rect">
            <a:avLst/>
          </a:prstGeom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marL="0" indent="0" algn="l">
              <a:buNone/>
              <a:defRPr sz="2000">
                <a:solidFill>
                  <a:srgbClr val="005074"/>
                </a:solidFill>
              </a:defRPr>
            </a:lvl1pPr>
          </a:lstStyle>
          <a:p>
            <a:pPr lvl="0"/>
            <a:r>
              <a:rPr lang="fr-FR"/>
              <a:t>Sous-titre du document</a:t>
            </a:r>
          </a:p>
        </p:txBody>
      </p:sp>
      <p:sp>
        <p:nvSpPr>
          <p:cNvPr id="17" name="Espace réservé du pied de page 5">
            <a:extLst>
              <a:ext uri="{FF2B5EF4-FFF2-40B4-BE49-F238E27FC236}">
                <a16:creationId xmlns:a16="http://schemas.microsoft.com/office/drawing/2014/main" id="{E3F6F9BE-3853-4E56-88EA-46C845895B3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8" name="Espace réservé du numéro de diapositive 6">
            <a:extLst>
              <a:ext uri="{FF2B5EF4-FFF2-40B4-BE49-F238E27FC236}">
                <a16:creationId xmlns:a16="http://schemas.microsoft.com/office/drawing/2014/main" id="{3900582A-4AA5-4029-8643-A4D6D79CFD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35626030-B969-4B96-BBDE-F9CE0553F3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76000" y="1616734"/>
            <a:ext cx="5466056" cy="4203041"/>
          </a:xfrm>
        </p:spPr>
        <p:txBody>
          <a:bodyPr numCol="1" spcCol="540000"/>
          <a:lstStyle>
            <a:lvl1pPr>
              <a:defRPr>
                <a:solidFill>
                  <a:srgbClr val="005074"/>
                </a:solidFill>
              </a:defRPr>
            </a:lvl1pPr>
            <a:lvl2pPr>
              <a:defRPr>
                <a:solidFill>
                  <a:srgbClr val="005074"/>
                </a:solidFill>
              </a:defRPr>
            </a:lvl2pPr>
            <a:lvl3pPr>
              <a:defRPr>
                <a:solidFill>
                  <a:srgbClr val="005074"/>
                </a:solidFill>
              </a:defRPr>
            </a:lvl3pPr>
            <a:lvl4pP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7064E8E8-487A-47BA-BFE4-99316FF8F02A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4D4BFCB4-8AE8-4B6D-BC7C-0D29D24D6382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>
              <a:solidFill>
                <a:srgbClr val="0050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83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intercalaire (so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11">
            <a:extLst>
              <a:ext uri="{FF2B5EF4-FFF2-40B4-BE49-F238E27FC236}">
                <a16:creationId xmlns:a16="http://schemas.microsoft.com/office/drawing/2014/main" id="{3086E721-DCFB-4414-B216-97AA490A35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5" name="Forme libre : forme 15">
              <a:extLst>
                <a:ext uri="{FF2B5EF4-FFF2-40B4-BE49-F238E27FC236}">
                  <a16:creationId xmlns:a16="http://schemas.microsoft.com/office/drawing/2014/main" id="{B740B71E-08E0-4C6E-95C5-C3109C8A9F22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6" name="Image 16">
              <a:extLst>
                <a:ext uri="{FF2B5EF4-FFF2-40B4-BE49-F238E27FC236}">
                  <a16:creationId xmlns:a16="http://schemas.microsoft.com/office/drawing/2014/main" id="{E2B6BAC2-729D-4AA9-8AE1-41888A19B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59EFC74F-5BBC-42FD-94BB-CE4DFC3DFAAF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8"/>
          </p:nvPr>
        </p:nvSpPr>
        <p:spPr>
          <a:xfrm>
            <a:off x="3176" y="-1"/>
            <a:ext cx="2864312" cy="6335189"/>
          </a:xfrm>
        </p:spPr>
        <p:txBody>
          <a:bodyPr rtlCol="0">
            <a:normAutofit/>
          </a:bodyPr>
          <a:lstStyle>
            <a:lvl1pPr algn="ctr">
              <a:defRPr sz="2000"/>
            </a:lvl1pPr>
          </a:lstStyle>
          <a:p>
            <a:pPr lvl="0"/>
            <a:endParaRPr lang="fr-FR" noProof="0" dirty="0"/>
          </a:p>
        </p:txBody>
      </p:sp>
      <p:sp>
        <p:nvSpPr>
          <p:cNvPr id="8" name="Espace réservé du texte 183"/>
          <p:cNvSpPr>
            <a:spLocks noGrp="1"/>
          </p:cNvSpPr>
          <p:nvPr>
            <p:ph type="body" sz="quarter" idx="12"/>
          </p:nvPr>
        </p:nvSpPr>
        <p:spPr>
          <a:xfrm>
            <a:off x="2742406" y="4499564"/>
            <a:ext cx="6707188" cy="1696119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C10C41F3-E820-492E-8143-1E8854A8AF1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589818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F811BA6E-A396-46DB-A6C0-DA1DC404480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D0C1-12A7-45BA-8776-FF31D40766AA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49480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intercalaire (so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11">
            <a:extLst>
              <a:ext uri="{FF2B5EF4-FFF2-40B4-BE49-F238E27FC236}">
                <a16:creationId xmlns:a16="http://schemas.microsoft.com/office/drawing/2014/main" id="{8BB66649-3B2F-4801-8A37-5EFADC3F78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88900" y="6270625"/>
            <a:ext cx="12622213" cy="642938"/>
            <a:chOff x="-88900" y="6270861"/>
            <a:chExt cx="12622880" cy="643066"/>
          </a:xfrm>
        </p:grpSpPr>
        <p:sp>
          <p:nvSpPr>
            <p:cNvPr id="5" name="Forme libre : forme 15">
              <a:extLst>
                <a:ext uri="{FF2B5EF4-FFF2-40B4-BE49-F238E27FC236}">
                  <a16:creationId xmlns:a16="http://schemas.microsoft.com/office/drawing/2014/main" id="{14486389-B1D4-46C4-9FA9-9DBC0734FB5C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pic>
          <p:nvPicPr>
            <p:cNvPr id="6" name="Image 16">
              <a:extLst>
                <a:ext uri="{FF2B5EF4-FFF2-40B4-BE49-F238E27FC236}">
                  <a16:creationId xmlns:a16="http://schemas.microsoft.com/office/drawing/2014/main" id="{F7A46EFE-FD9D-4535-8034-DA3F7C6717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/>
            <a:srcRect r="-34" b="-465"/>
            <a:stretch>
              <a:fillRect/>
            </a:stretch>
          </p:blipFill>
          <p:spPr>
            <a:xfrm>
              <a:off x="10362187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/>
          </p:spPr>
        </p:pic>
      </p:grp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646C803E-B5C8-46E0-B51A-EBAD616E5BEC}"/>
              </a:ext>
            </a:extLst>
          </p:cNvPr>
          <p:cNvSpPr txBox="1">
            <a:spLocks/>
          </p:cNvSpPr>
          <p:nvPr userDrawn="1"/>
        </p:nvSpPr>
        <p:spPr>
          <a:xfrm>
            <a:off x="1081088" y="6534150"/>
            <a:ext cx="752475" cy="18415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wrap="none" lIns="72000" tIns="36000" rIns="72000" bIns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A6CE634-82C5-4B88-8C5D-6078614C00E6}" type="datetimeFigureOut">
              <a:rPr lang="fr-FR" smtClean="0">
                <a:latin typeface="Brandon Text Light" panose="020B0303020203060202" pitchFamily="34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05/09/2023</a:t>
            </a:fld>
            <a:endParaRPr lang="fr-FR" dirty="0">
              <a:latin typeface="Brandon Text Light" panose="020B0303020203060202" pitchFamily="34" charset="0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88825" cy="277148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8" name="Espace réservé du texte 183"/>
          <p:cNvSpPr>
            <a:spLocks noGrp="1"/>
          </p:cNvSpPr>
          <p:nvPr>
            <p:ph type="body" sz="quarter" idx="12"/>
          </p:nvPr>
        </p:nvSpPr>
        <p:spPr>
          <a:xfrm>
            <a:off x="2742406" y="4499564"/>
            <a:ext cx="6707188" cy="1696119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F9343352-25D6-46CF-BFA8-895D37E1EBC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589819" y="6503114"/>
            <a:ext cx="3012364" cy="24622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cs-CZ" dirty="0"/>
              <a:t>Materiál určený pouze k internímu použití BOIRON CZ.</a:t>
            </a:r>
            <a:endParaRPr lang="fr-FR" dirty="0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D6873608-8160-4BAC-80FB-69614615CAB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91A48-735B-49CD-824C-43506041BAC9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</p:spTree>
    <p:extLst>
      <p:ext uri="{BB962C8B-B14F-4D97-AF65-F5344CB8AC3E}">
        <p14:creationId xmlns:p14="http://schemas.microsoft.com/office/powerpoint/2010/main" val="210201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ED92C-9A65-4C08-8FCC-8B931C49E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8BDC87-DF59-48A8-9AA5-20FD7B3B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7F5735-CF08-4123-979B-13994773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31F5-FC09-4531-BC66-362BF2C124A6}" type="datetimeFigureOut">
              <a:rPr lang="cs-CZ" smtClean="0"/>
              <a:t>05.09.2023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D2A0D6-0C00-4A52-8930-6C34F4311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7978B-D23D-4F11-8765-D5688568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BF31F-76BD-4417-A2D8-DABC6BA17A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4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 titre + texte + imag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AB0719-49B9-8545-A230-1A2223979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71" y="-160077"/>
            <a:ext cx="6807507" cy="7344613"/>
          </a:xfrm>
          <a:prstGeom prst="rect">
            <a:avLst/>
          </a:prstGeom>
        </p:spPr>
      </p:pic>
      <p:sp>
        <p:nvSpPr>
          <p:cNvPr id="28" name="Espace réservé pour une image  27">
            <a:extLst>
              <a:ext uri="{FF2B5EF4-FFF2-40B4-BE49-F238E27FC236}">
                <a16:creationId xmlns:a16="http://schemas.microsoft.com/office/drawing/2014/main" id="{8B4B375A-60EA-4808-B384-053FBBABFB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3116" y="1778538"/>
            <a:ext cx="3269540" cy="3343968"/>
          </a:xfrm>
          <a:custGeom>
            <a:avLst/>
            <a:gdLst>
              <a:gd name="connsiteX0" fmla="*/ 2768948 w 3427099"/>
              <a:gd name="connsiteY0" fmla="*/ 3198411 h 3514372"/>
              <a:gd name="connsiteX1" fmla="*/ 2768948 w 3427099"/>
              <a:gd name="connsiteY1" fmla="*/ 3199638 h 3514372"/>
              <a:gd name="connsiteX2" fmla="*/ 2764035 w 3427099"/>
              <a:gd name="connsiteY2" fmla="*/ 3202094 h 3514372"/>
              <a:gd name="connsiteX3" fmla="*/ 2768948 w 3427099"/>
              <a:gd name="connsiteY3" fmla="*/ 3198411 h 3514372"/>
              <a:gd name="connsiteX4" fmla="*/ 1227 w 3427099"/>
              <a:gd name="connsiteY4" fmla="*/ 1561600 h 3514372"/>
              <a:gd name="connsiteX5" fmla="*/ 2454 w 3427099"/>
              <a:gd name="connsiteY5" fmla="*/ 1575106 h 3514372"/>
              <a:gd name="connsiteX6" fmla="*/ 0 w 3427099"/>
              <a:gd name="connsiteY6" fmla="*/ 1571423 h 3514372"/>
              <a:gd name="connsiteX7" fmla="*/ 1227 w 3427099"/>
              <a:gd name="connsiteY7" fmla="*/ 1561600 h 3514372"/>
              <a:gd name="connsiteX8" fmla="*/ 3387806 w 3427099"/>
              <a:gd name="connsiteY8" fmla="*/ 1215328 h 3514372"/>
              <a:gd name="connsiteX9" fmla="*/ 3392718 w 3427099"/>
              <a:gd name="connsiteY9" fmla="*/ 1220239 h 3514372"/>
              <a:gd name="connsiteX10" fmla="*/ 3391490 w 3427099"/>
              <a:gd name="connsiteY10" fmla="*/ 1227607 h 3514372"/>
              <a:gd name="connsiteX11" fmla="*/ 3387806 w 3427099"/>
              <a:gd name="connsiteY11" fmla="*/ 1215328 h 3514372"/>
              <a:gd name="connsiteX12" fmla="*/ 3357108 w 3427099"/>
              <a:gd name="connsiteY12" fmla="*/ 1109726 h 3514372"/>
              <a:gd name="connsiteX13" fmla="*/ 3368160 w 3427099"/>
              <a:gd name="connsiteY13" fmla="*/ 1135514 h 3514372"/>
              <a:gd name="connsiteX14" fmla="*/ 3366931 w 3427099"/>
              <a:gd name="connsiteY14" fmla="*/ 1140425 h 3514372"/>
              <a:gd name="connsiteX15" fmla="*/ 3357108 w 3427099"/>
              <a:gd name="connsiteY15" fmla="*/ 1109726 h 3514372"/>
              <a:gd name="connsiteX16" fmla="*/ 1485777 w 3427099"/>
              <a:gd name="connsiteY16" fmla="*/ 5832 h 3514372"/>
              <a:gd name="connsiteX17" fmla="*/ 1487005 w 3427099"/>
              <a:gd name="connsiteY17" fmla="*/ 7059 h 3514372"/>
              <a:gd name="connsiteX18" fmla="*/ 1483321 w 3427099"/>
              <a:gd name="connsiteY18" fmla="*/ 8286 h 3514372"/>
              <a:gd name="connsiteX19" fmla="*/ 1485777 w 3427099"/>
              <a:gd name="connsiteY19" fmla="*/ 5832 h 3514372"/>
              <a:gd name="connsiteX20" fmla="*/ 1838066 w 3427099"/>
              <a:gd name="connsiteY20" fmla="*/ 11 h 3514372"/>
              <a:gd name="connsiteX21" fmla="*/ 1962208 w 3427099"/>
              <a:gd name="connsiteY21" fmla="*/ 5832 h 3514372"/>
              <a:gd name="connsiteX22" fmla="*/ 2029742 w 3427099"/>
              <a:gd name="connsiteY22" fmla="*/ 15655 h 3514372"/>
              <a:gd name="connsiteX23" fmla="*/ 2267958 w 3427099"/>
              <a:gd name="connsiteY23" fmla="*/ 83189 h 3514372"/>
              <a:gd name="connsiteX24" fmla="*/ 2437411 w 3427099"/>
              <a:gd name="connsiteY24" fmla="*/ 155636 h 3514372"/>
              <a:gd name="connsiteX25" fmla="*/ 2707552 w 3427099"/>
              <a:gd name="connsiteY25" fmla="*/ 338596 h 3514372"/>
              <a:gd name="connsiteX26" fmla="*/ 3242912 w 3427099"/>
              <a:gd name="connsiteY26" fmla="*/ 963605 h 3514372"/>
              <a:gd name="connsiteX27" fmla="*/ 3350968 w 3427099"/>
              <a:gd name="connsiteY27" fmla="*/ 1217784 h 3514372"/>
              <a:gd name="connsiteX28" fmla="*/ 3364476 w 3427099"/>
              <a:gd name="connsiteY28" fmla="*/ 1264444 h 3514372"/>
              <a:gd name="connsiteX29" fmla="*/ 3427099 w 3427099"/>
              <a:gd name="connsiteY29" fmla="*/ 1592298 h 3514372"/>
              <a:gd name="connsiteX30" fmla="*/ 3427099 w 3427099"/>
              <a:gd name="connsiteY30" fmla="*/ 1595982 h 3514372"/>
              <a:gd name="connsiteX31" fmla="*/ 3110307 w 3427099"/>
              <a:gd name="connsiteY31" fmla="*/ 2859505 h 3514372"/>
              <a:gd name="connsiteX32" fmla="*/ 2240944 w 3427099"/>
              <a:gd name="connsiteY32" fmla="*/ 3415752 h 3514372"/>
              <a:gd name="connsiteX33" fmla="*/ 2012552 w 3427099"/>
              <a:gd name="connsiteY33" fmla="*/ 3496793 h 3514372"/>
              <a:gd name="connsiteX34" fmla="*/ 1726448 w 3427099"/>
              <a:gd name="connsiteY34" fmla="*/ 3509072 h 3514372"/>
              <a:gd name="connsiteX35" fmla="*/ 927075 w 3427099"/>
              <a:gd name="connsiteY35" fmla="*/ 3288048 h 3514372"/>
              <a:gd name="connsiteX36" fmla="*/ 604134 w 3427099"/>
              <a:gd name="connsiteY36" fmla="*/ 3105088 h 3514372"/>
              <a:gd name="connsiteX37" fmla="*/ 331536 w 3427099"/>
              <a:gd name="connsiteY37" fmla="*/ 2741625 h 3514372"/>
              <a:gd name="connsiteX38" fmla="*/ 182959 w 3427099"/>
              <a:gd name="connsiteY38" fmla="*/ 2450610 h 3514372"/>
              <a:gd name="connsiteX39" fmla="*/ 146121 w 3427099"/>
              <a:gd name="connsiteY39" fmla="*/ 2317995 h 3514372"/>
              <a:gd name="connsiteX40" fmla="*/ 126475 w 3427099"/>
              <a:gd name="connsiteY40" fmla="*/ 2201343 h 3514372"/>
              <a:gd name="connsiteX41" fmla="*/ 106828 w 3427099"/>
              <a:gd name="connsiteY41" fmla="*/ 2024524 h 3514372"/>
              <a:gd name="connsiteX42" fmla="*/ 72447 w 3427099"/>
              <a:gd name="connsiteY42" fmla="*/ 1756838 h 3514372"/>
              <a:gd name="connsiteX43" fmla="*/ 62622 w 3427099"/>
              <a:gd name="connsiteY43" fmla="*/ 1705265 h 3514372"/>
              <a:gd name="connsiteX44" fmla="*/ 39292 w 3427099"/>
              <a:gd name="connsiteY44" fmla="*/ 1540725 h 3514372"/>
              <a:gd name="connsiteX45" fmla="*/ 73674 w 3427099"/>
              <a:gd name="connsiteY45" fmla="*/ 1320928 h 3514372"/>
              <a:gd name="connsiteX46" fmla="*/ 168223 w 3427099"/>
              <a:gd name="connsiteY46" fmla="*/ 935363 h 3514372"/>
              <a:gd name="connsiteX47" fmla="*/ 251722 w 3427099"/>
              <a:gd name="connsiteY47" fmla="*/ 682413 h 3514372"/>
              <a:gd name="connsiteX48" fmla="*/ 984787 w 3427099"/>
              <a:gd name="connsiteY48" fmla="*/ 197386 h 3514372"/>
              <a:gd name="connsiteX49" fmla="*/ 1838066 w 3427099"/>
              <a:gd name="connsiteY49" fmla="*/ 11 h 351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427099" h="3514372">
                <a:moveTo>
                  <a:pt x="2768948" y="3198411"/>
                </a:moveTo>
                <a:cubicBezTo>
                  <a:pt x="2768948" y="3198411"/>
                  <a:pt x="2768948" y="3199638"/>
                  <a:pt x="2768948" y="3199638"/>
                </a:cubicBezTo>
                <a:cubicBezTo>
                  <a:pt x="2767720" y="3200866"/>
                  <a:pt x="2765264" y="3200866"/>
                  <a:pt x="2764035" y="3202094"/>
                </a:cubicBezTo>
                <a:cubicBezTo>
                  <a:pt x="2765264" y="3200866"/>
                  <a:pt x="2767720" y="3199638"/>
                  <a:pt x="2768948" y="3198411"/>
                </a:cubicBezTo>
                <a:close/>
                <a:moveTo>
                  <a:pt x="1227" y="1561600"/>
                </a:moveTo>
                <a:cubicBezTo>
                  <a:pt x="1227" y="1566511"/>
                  <a:pt x="2454" y="1570195"/>
                  <a:pt x="2454" y="1575106"/>
                </a:cubicBezTo>
                <a:cubicBezTo>
                  <a:pt x="2454" y="1573879"/>
                  <a:pt x="1227" y="1572650"/>
                  <a:pt x="0" y="1571423"/>
                </a:cubicBezTo>
                <a:cubicBezTo>
                  <a:pt x="0" y="1567739"/>
                  <a:pt x="1227" y="1564056"/>
                  <a:pt x="1227" y="1561600"/>
                </a:cubicBezTo>
                <a:close/>
                <a:moveTo>
                  <a:pt x="3387806" y="1215328"/>
                </a:moveTo>
                <a:cubicBezTo>
                  <a:pt x="3389033" y="1216555"/>
                  <a:pt x="3390262" y="1217784"/>
                  <a:pt x="3392718" y="1220239"/>
                </a:cubicBezTo>
                <a:cubicBezTo>
                  <a:pt x="3392718" y="1222695"/>
                  <a:pt x="3391490" y="1225151"/>
                  <a:pt x="3391490" y="1227607"/>
                </a:cubicBezTo>
                <a:cubicBezTo>
                  <a:pt x="3390262" y="1223923"/>
                  <a:pt x="3389033" y="1219011"/>
                  <a:pt x="3387806" y="1215328"/>
                </a:cubicBezTo>
                <a:close/>
                <a:moveTo>
                  <a:pt x="3357108" y="1109726"/>
                </a:moveTo>
                <a:cubicBezTo>
                  <a:pt x="3360792" y="1119550"/>
                  <a:pt x="3364476" y="1128145"/>
                  <a:pt x="3368160" y="1135514"/>
                </a:cubicBezTo>
                <a:cubicBezTo>
                  <a:pt x="3368160" y="1136741"/>
                  <a:pt x="3368160" y="1139197"/>
                  <a:pt x="3366931" y="1140425"/>
                </a:cubicBezTo>
                <a:cubicBezTo>
                  <a:pt x="3363247" y="1130601"/>
                  <a:pt x="3360792" y="1119550"/>
                  <a:pt x="3357108" y="1109726"/>
                </a:cubicBezTo>
                <a:close/>
                <a:moveTo>
                  <a:pt x="1485777" y="5832"/>
                </a:moveTo>
                <a:cubicBezTo>
                  <a:pt x="1485777" y="5832"/>
                  <a:pt x="1487005" y="5832"/>
                  <a:pt x="1487005" y="7059"/>
                </a:cubicBezTo>
                <a:cubicBezTo>
                  <a:pt x="1485777" y="7059"/>
                  <a:pt x="1484548" y="7059"/>
                  <a:pt x="1483321" y="8286"/>
                </a:cubicBezTo>
                <a:cubicBezTo>
                  <a:pt x="1484548" y="7059"/>
                  <a:pt x="1485777" y="5832"/>
                  <a:pt x="1485777" y="5832"/>
                </a:cubicBezTo>
                <a:close/>
                <a:moveTo>
                  <a:pt x="1838066" y="11"/>
                </a:moveTo>
                <a:cubicBezTo>
                  <a:pt x="1879381" y="-155"/>
                  <a:pt x="1920766" y="1687"/>
                  <a:pt x="1962208" y="5832"/>
                </a:cubicBezTo>
                <a:cubicBezTo>
                  <a:pt x="1984310" y="8286"/>
                  <a:pt x="2007640" y="11971"/>
                  <a:pt x="2029742" y="15655"/>
                </a:cubicBezTo>
                <a:cubicBezTo>
                  <a:pt x="2110785" y="30390"/>
                  <a:pt x="2191828" y="51264"/>
                  <a:pt x="2267958" y="83189"/>
                </a:cubicBezTo>
                <a:cubicBezTo>
                  <a:pt x="2325670" y="106520"/>
                  <a:pt x="2379698" y="135990"/>
                  <a:pt x="2437411" y="155636"/>
                </a:cubicBezTo>
                <a:cubicBezTo>
                  <a:pt x="2529504" y="205981"/>
                  <a:pt x="2620370" y="266149"/>
                  <a:pt x="2707552" y="338596"/>
                </a:cubicBezTo>
                <a:cubicBezTo>
                  <a:pt x="2890512" y="489629"/>
                  <a:pt x="3059964" y="688551"/>
                  <a:pt x="3242912" y="963605"/>
                </a:cubicBezTo>
                <a:cubicBezTo>
                  <a:pt x="3298169" y="1047103"/>
                  <a:pt x="3323954" y="1107270"/>
                  <a:pt x="3350968" y="1217784"/>
                </a:cubicBezTo>
                <a:cubicBezTo>
                  <a:pt x="3354651" y="1232518"/>
                  <a:pt x="3359564" y="1248481"/>
                  <a:pt x="3364476" y="1264444"/>
                </a:cubicBezTo>
                <a:cubicBezTo>
                  <a:pt x="3390262" y="1356538"/>
                  <a:pt x="3427099" y="1483013"/>
                  <a:pt x="3427099" y="1592298"/>
                </a:cubicBezTo>
                <a:cubicBezTo>
                  <a:pt x="3427099" y="1593525"/>
                  <a:pt x="3427099" y="1594753"/>
                  <a:pt x="3427099" y="1595982"/>
                </a:cubicBezTo>
                <a:cubicBezTo>
                  <a:pt x="3423415" y="2052766"/>
                  <a:pt x="3382893" y="2521829"/>
                  <a:pt x="3110307" y="2859505"/>
                </a:cubicBezTo>
                <a:cubicBezTo>
                  <a:pt x="2886827" y="3140698"/>
                  <a:pt x="2528277" y="3292960"/>
                  <a:pt x="2240944" y="3415752"/>
                </a:cubicBezTo>
                <a:cubicBezTo>
                  <a:pt x="2167269" y="3447677"/>
                  <a:pt x="2091139" y="3479603"/>
                  <a:pt x="2012552" y="3496793"/>
                </a:cubicBezTo>
                <a:cubicBezTo>
                  <a:pt x="1931509" y="3515212"/>
                  <a:pt x="1840644" y="3518896"/>
                  <a:pt x="1726448" y="3509072"/>
                </a:cubicBezTo>
                <a:cubicBezTo>
                  <a:pt x="1487005" y="3489426"/>
                  <a:pt x="1232826" y="3418206"/>
                  <a:pt x="927075" y="3288048"/>
                </a:cubicBezTo>
                <a:cubicBezTo>
                  <a:pt x="822702" y="3243843"/>
                  <a:pt x="702367" y="3188587"/>
                  <a:pt x="604134" y="3105088"/>
                </a:cubicBezTo>
                <a:cubicBezTo>
                  <a:pt x="488709" y="3005627"/>
                  <a:pt x="408894" y="2871785"/>
                  <a:pt x="331536" y="2741625"/>
                </a:cubicBezTo>
                <a:cubicBezTo>
                  <a:pt x="276280" y="2648304"/>
                  <a:pt x="219796" y="2552526"/>
                  <a:pt x="182959" y="2450610"/>
                </a:cubicBezTo>
                <a:cubicBezTo>
                  <a:pt x="166996" y="2407632"/>
                  <a:pt x="155944" y="2363428"/>
                  <a:pt x="146121" y="2317995"/>
                </a:cubicBezTo>
                <a:cubicBezTo>
                  <a:pt x="142438" y="2278701"/>
                  <a:pt x="135069" y="2240636"/>
                  <a:pt x="126475" y="2201343"/>
                </a:cubicBezTo>
                <a:cubicBezTo>
                  <a:pt x="117879" y="2142403"/>
                  <a:pt x="112967" y="2083464"/>
                  <a:pt x="106828" y="2024524"/>
                </a:cubicBezTo>
                <a:cubicBezTo>
                  <a:pt x="98233" y="1936114"/>
                  <a:pt x="89637" y="1845248"/>
                  <a:pt x="72447" y="1756838"/>
                </a:cubicBezTo>
                <a:cubicBezTo>
                  <a:pt x="68762" y="1739647"/>
                  <a:pt x="65078" y="1722456"/>
                  <a:pt x="62622" y="1705265"/>
                </a:cubicBezTo>
                <a:cubicBezTo>
                  <a:pt x="51571" y="1651237"/>
                  <a:pt x="39292" y="1595982"/>
                  <a:pt x="39292" y="1540725"/>
                </a:cubicBezTo>
                <a:cubicBezTo>
                  <a:pt x="38065" y="1467050"/>
                  <a:pt x="56484" y="1392147"/>
                  <a:pt x="73674" y="1320928"/>
                </a:cubicBezTo>
                <a:lnTo>
                  <a:pt x="168223" y="935363"/>
                </a:lnTo>
                <a:cubicBezTo>
                  <a:pt x="189098" y="849409"/>
                  <a:pt x="211201" y="760998"/>
                  <a:pt x="251722" y="682413"/>
                </a:cubicBezTo>
                <a:cubicBezTo>
                  <a:pt x="383108" y="424550"/>
                  <a:pt x="672896" y="306670"/>
                  <a:pt x="984787" y="197386"/>
                </a:cubicBezTo>
                <a:cubicBezTo>
                  <a:pt x="1263063" y="100687"/>
                  <a:pt x="1548861" y="1169"/>
                  <a:pt x="1838066" y="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1712110-3486-4491-9E74-FB5EB073D169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01CEE61-74E5-49EE-A572-F1B6ADEC1E02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C278ADE-0282-4393-BD18-2164B3E821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7C39C36-2379-4312-83F5-FE26C0160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944" y="1778538"/>
            <a:ext cx="5109027" cy="3467385"/>
          </a:xfrm>
        </p:spPr>
        <p:txBody>
          <a:bodyPr numCol="1" spcCol="540000" anchor="ctr"/>
          <a:lstStyle>
            <a:lvl1pPr algn="just">
              <a:defRPr>
                <a:solidFill>
                  <a:srgbClr val="005074"/>
                </a:solidFill>
              </a:defRPr>
            </a:lvl1pPr>
            <a:lvl2pPr algn="just">
              <a:defRPr>
                <a:solidFill>
                  <a:srgbClr val="005074"/>
                </a:solidFill>
              </a:defRPr>
            </a:lvl2pPr>
            <a:lvl3pPr algn="just">
              <a:defRPr>
                <a:solidFill>
                  <a:srgbClr val="005074"/>
                </a:solidFill>
              </a:defRPr>
            </a:lvl3pPr>
            <a:lvl4pPr algn="just">
              <a:defRPr>
                <a:solidFill>
                  <a:srgbClr val="005074"/>
                </a:solidFill>
              </a:defRPr>
            </a:lvl4pPr>
            <a:lvl5pPr algn="just"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5916135F-BBE0-4B22-BCC3-84B9140A83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2463" y="1163196"/>
            <a:ext cx="2840302" cy="284693"/>
          </a:xfrm>
          <a:prstGeom prst="rect">
            <a:avLst/>
          </a:prstGeom>
          <a:ln>
            <a:noFill/>
          </a:ln>
        </p:spPr>
        <p:txBody>
          <a:bodyPr wrap="none" lIns="108000" tIns="0" rIns="108000" bIns="0" anchor="ctr">
            <a:spAutoFit/>
          </a:bodyPr>
          <a:lstStyle>
            <a:lvl1pPr marL="0" indent="0" algn="l">
              <a:buNone/>
              <a:defRPr sz="2000">
                <a:solidFill>
                  <a:srgbClr val="005074"/>
                </a:solidFill>
              </a:defRPr>
            </a:lvl1pPr>
          </a:lstStyle>
          <a:p>
            <a:pPr lvl="0"/>
            <a:r>
              <a:rPr lang="fr-FR"/>
              <a:t>Sous-titre du document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576E25CC-29BA-4D26-9B39-392901AE4F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20" name="Espace réservé du numéro de diapositive 6">
            <a:extLst>
              <a:ext uri="{FF2B5EF4-FFF2-40B4-BE49-F238E27FC236}">
                <a16:creationId xmlns:a16="http://schemas.microsoft.com/office/drawing/2014/main" id="{FC25C18C-80AE-44CA-9FCA-C0175F86C2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6" name="Espace réservé de la date 4">
            <a:extLst>
              <a:ext uri="{FF2B5EF4-FFF2-40B4-BE49-F238E27FC236}">
                <a16:creationId xmlns:a16="http://schemas.microsoft.com/office/drawing/2014/main" id="{CD19304F-E5F9-4384-8028-97BDBA7DCE90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83207F4-97A0-4BFA-96AF-EFEDE4174251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080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graphique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A539BB84-2578-48D4-BD73-F846ACD14C38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010191D-9FF6-438B-9971-EA1CBE40B1EE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5D4F475-EF08-421E-8E36-C48A5B7A5B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62C58250-447E-4054-8DEC-620D5A4F60E8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1400175" y="1619250"/>
            <a:ext cx="9391650" cy="4057650"/>
          </a:xfrm>
          <a:prstGeom prst="roundRect">
            <a:avLst>
              <a:gd name="adj" fmla="val 4795"/>
            </a:avLst>
          </a:prstGeo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Espace réservé du pied de page 5">
            <a:extLst>
              <a:ext uri="{FF2B5EF4-FFF2-40B4-BE49-F238E27FC236}">
                <a16:creationId xmlns:a16="http://schemas.microsoft.com/office/drawing/2014/main" id="{9D1464C2-E580-4EDC-802B-5B17E2958B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CBFD003C-17D1-498E-B045-FC0DD04C87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e la date 4">
            <a:extLst>
              <a:ext uri="{FF2B5EF4-FFF2-40B4-BE49-F238E27FC236}">
                <a16:creationId xmlns:a16="http://schemas.microsoft.com/office/drawing/2014/main" id="{F4C95A61-2399-4094-8D35-B8CBB0BC39E6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8294CED0-5114-4376-886C-C491EA5702B9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77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WOT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41AF82E3-86BA-4F60-B633-76E0117E5A4C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F085AAF7-EC85-403F-9B7E-F0B29E222F32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DB3F5C0-1DE9-4FF7-A983-848840A06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4B21ECC5-D04C-45DC-B8AF-97BA677961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00906" y="1392141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rgbClr val="005074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rgbClr val="005074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FEF5FFF8-997F-4F80-87F4-4AE011F63F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00906" y="3882152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rgbClr val="005074"/>
                </a:solidFill>
              </a:defRPr>
            </a:lvl1pPr>
            <a:lvl2pPr>
              <a:buClr>
                <a:schemeClr val="tx2"/>
              </a:buClr>
              <a:defRPr>
                <a:solidFill>
                  <a:srgbClr val="005074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E1BF0FF4-E07F-4B3D-B898-7012A632EDE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1056" y="1392141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rgbClr val="005074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rgbClr val="005074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B1B56198-DA67-4055-81CC-B78A89DF87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1056" y="3882152"/>
            <a:ext cx="4622639" cy="2188710"/>
          </a:xfrm>
          <a:prstGeom prst="roundRect">
            <a:avLst>
              <a:gd name="adj" fmla="val 6141"/>
            </a:avLst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396000" rIns="288000" bIns="72000"/>
          <a:lstStyle>
            <a:lvl1pPr>
              <a:buClr>
                <a:schemeClr val="bg1"/>
              </a:buClr>
              <a:defRPr>
                <a:solidFill>
                  <a:srgbClr val="005074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rgbClr val="005074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48D6289-67CB-483C-B9A8-AB866009F7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6800" y="1246999"/>
            <a:ext cx="2990850" cy="328612"/>
          </a:xfrm>
          <a:prstGeom prst="roundRect">
            <a:avLst/>
          </a:prstGeom>
          <a:solidFill>
            <a:schemeClr val="accent1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FORCES</a:t>
            </a:r>
          </a:p>
        </p:txBody>
      </p: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33140375-3FCF-49ED-A8E7-FB1DC4FC4E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26950" y="1246999"/>
            <a:ext cx="2990850" cy="328612"/>
          </a:xfrm>
          <a:prstGeom prst="roundRect">
            <a:avLst/>
          </a:prstGeom>
          <a:solidFill>
            <a:schemeClr val="accent6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FAIBLESSES</a:t>
            </a:r>
          </a:p>
        </p:txBody>
      </p:sp>
      <p:sp>
        <p:nvSpPr>
          <p:cNvPr id="38" name="Espace réservé du texte 7">
            <a:extLst>
              <a:ext uri="{FF2B5EF4-FFF2-40B4-BE49-F238E27FC236}">
                <a16:creationId xmlns:a16="http://schemas.microsoft.com/office/drawing/2014/main" id="{DAA19B11-5BEF-44EA-8852-C3924A8349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6800" y="3737010"/>
            <a:ext cx="2990850" cy="328612"/>
          </a:xfrm>
          <a:prstGeom prst="roundRect">
            <a:avLst/>
          </a:prstGeom>
          <a:solidFill>
            <a:schemeClr val="bg2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OPPORTUNITÉS</a:t>
            </a:r>
          </a:p>
        </p:txBody>
      </p:sp>
      <p:sp>
        <p:nvSpPr>
          <p:cNvPr id="39" name="Espace réservé du texte 7">
            <a:extLst>
              <a:ext uri="{FF2B5EF4-FFF2-40B4-BE49-F238E27FC236}">
                <a16:creationId xmlns:a16="http://schemas.microsoft.com/office/drawing/2014/main" id="{43C52600-C59B-4A88-BFEF-29E542DF8C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26950" y="3737010"/>
            <a:ext cx="2990850" cy="328612"/>
          </a:xfrm>
          <a:prstGeom prst="roundRect">
            <a:avLst/>
          </a:prstGeom>
          <a:solidFill>
            <a:schemeClr val="accent5"/>
          </a:solidFill>
        </p:spPr>
        <p:txBody>
          <a:bodyPr wrap="none" tIns="108000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MENACES</a:t>
            </a:r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720F3B21-DC90-486D-881F-C012D25B3F7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26" name="Espace réservé du numéro de diapositive 6">
            <a:extLst>
              <a:ext uri="{FF2B5EF4-FFF2-40B4-BE49-F238E27FC236}">
                <a16:creationId xmlns:a16="http://schemas.microsoft.com/office/drawing/2014/main" id="{1D1EC53F-CA10-4805-99CD-D480323FC8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64CB972B-1480-48F4-900B-4B84F67B1E17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7E531AB6-036C-4FF1-ABBD-4638E4AB7706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209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95F2A322-8B47-C241-A231-E1960DF75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62" y="3299923"/>
            <a:ext cx="3382111" cy="33763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E8FE0BD-9A4E-C342-9EDF-3A839E54A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2" y="3283206"/>
            <a:ext cx="3219208" cy="34732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00AFB9E-63FB-3C4A-A35A-C9045B4F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77" y="699523"/>
            <a:ext cx="3219208" cy="347320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EBC6DF0-BD25-2D4A-B139-F6A2B2EC59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49" y="740713"/>
            <a:ext cx="3382111" cy="337630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2F54E00-FC80-4F19-AA9C-8CCF2A49BB1B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F3859426-61B8-475E-B38A-ADF321683089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0551514-A30F-45CE-A256-B04BED4041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FD3C37-DCEA-48F9-B038-E6F38AD9B5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065" y="1619788"/>
            <a:ext cx="2952000" cy="1603375"/>
          </a:xfrm>
        </p:spPr>
        <p:txBody>
          <a:bodyPr anchor="ctr"/>
          <a:lstStyle>
            <a:lvl1pPr>
              <a:defRPr>
                <a:solidFill>
                  <a:srgbClr val="005074"/>
                </a:solidFill>
              </a:defRPr>
            </a:lvl1pPr>
            <a:lvl2pPr>
              <a:defRPr>
                <a:solidFill>
                  <a:srgbClr val="005074"/>
                </a:solidFill>
              </a:defRPr>
            </a:lvl2pPr>
            <a:lvl3pPr>
              <a:defRPr>
                <a:solidFill>
                  <a:srgbClr val="005074"/>
                </a:solidFill>
              </a:defRPr>
            </a:lvl3pPr>
            <a:lvl4pP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52D55AFF-5CBB-4F96-B8E8-C1F543B0A1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1065" y="4186386"/>
            <a:ext cx="2952000" cy="1603375"/>
          </a:xfrm>
        </p:spPr>
        <p:txBody>
          <a:bodyPr anchor="ctr"/>
          <a:lstStyle>
            <a:lvl1pPr>
              <a:defRPr>
                <a:solidFill>
                  <a:srgbClr val="005074"/>
                </a:solidFill>
              </a:defRPr>
            </a:lvl1pPr>
            <a:lvl2pPr>
              <a:defRPr>
                <a:solidFill>
                  <a:srgbClr val="005074"/>
                </a:solidFill>
              </a:defRPr>
            </a:lvl2pPr>
            <a:lvl3pPr>
              <a:defRPr>
                <a:solidFill>
                  <a:srgbClr val="005074"/>
                </a:solidFill>
              </a:defRPr>
            </a:lvl3pPr>
            <a:lvl4pP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749014FC-E0BD-4B7F-91B8-9FD8C709FA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6274" y="1724282"/>
            <a:ext cx="2952000" cy="1603375"/>
          </a:xfrm>
        </p:spPr>
        <p:txBody>
          <a:bodyPr anchor="ctr"/>
          <a:lstStyle>
            <a:lvl1pPr>
              <a:defRPr>
                <a:solidFill>
                  <a:srgbClr val="005074"/>
                </a:solidFill>
              </a:defRPr>
            </a:lvl1pPr>
            <a:lvl2pPr>
              <a:defRPr>
                <a:solidFill>
                  <a:srgbClr val="005074"/>
                </a:solidFill>
              </a:defRPr>
            </a:lvl2pPr>
            <a:lvl3pPr>
              <a:defRPr>
                <a:solidFill>
                  <a:srgbClr val="005074"/>
                </a:solidFill>
              </a:defRPr>
            </a:lvl3pPr>
            <a:lvl4pP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D44F450E-8AFA-452D-ABE2-5465ECF234E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16274" y="4104821"/>
            <a:ext cx="2909012" cy="1603375"/>
          </a:xfrm>
        </p:spPr>
        <p:txBody>
          <a:bodyPr anchor="ctr"/>
          <a:lstStyle>
            <a:lvl1pPr>
              <a:defRPr>
                <a:solidFill>
                  <a:srgbClr val="005074"/>
                </a:solidFill>
              </a:defRPr>
            </a:lvl1pPr>
            <a:lvl2pPr>
              <a:defRPr>
                <a:solidFill>
                  <a:srgbClr val="005074"/>
                </a:solidFill>
              </a:defRPr>
            </a:lvl2pPr>
            <a:lvl3pPr>
              <a:defRPr>
                <a:solidFill>
                  <a:srgbClr val="005074"/>
                </a:solidFill>
              </a:defRPr>
            </a:lvl3pPr>
            <a:lvl4pPr>
              <a:defRPr>
                <a:solidFill>
                  <a:srgbClr val="005074"/>
                </a:solidFill>
              </a:defRPr>
            </a:lvl4pPr>
            <a:lvl5pPr>
              <a:defRPr>
                <a:solidFill>
                  <a:srgbClr val="005074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0" name="Espace réservé pour une image  128">
            <a:extLst>
              <a:ext uri="{FF2B5EF4-FFF2-40B4-BE49-F238E27FC236}">
                <a16:creationId xmlns:a16="http://schemas.microsoft.com/office/drawing/2014/main" id="{310A2EA7-B529-4EFF-B532-DC556EF7BF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87418" y="1578294"/>
            <a:ext cx="1598312" cy="1669400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2" name="Espace réservé pour une image  128">
            <a:extLst>
              <a:ext uri="{FF2B5EF4-FFF2-40B4-BE49-F238E27FC236}">
                <a16:creationId xmlns:a16="http://schemas.microsoft.com/office/drawing/2014/main" id="{B2B436B4-C33A-4175-9570-50C5764DAC9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572249" y="1577438"/>
            <a:ext cx="1579635" cy="1644284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4" name="Espace réservé pour une image  128">
            <a:extLst>
              <a:ext uri="{FF2B5EF4-FFF2-40B4-BE49-F238E27FC236}">
                <a16:creationId xmlns:a16="http://schemas.microsoft.com/office/drawing/2014/main" id="{CB6C12E8-4741-4FF5-A147-B63395D0AD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87417" y="4172724"/>
            <a:ext cx="1586265" cy="1623512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40" name="Espace réservé pour une image  128">
            <a:extLst>
              <a:ext uri="{FF2B5EF4-FFF2-40B4-BE49-F238E27FC236}">
                <a16:creationId xmlns:a16="http://schemas.microsoft.com/office/drawing/2014/main" id="{B72723CF-ECEE-4BD0-9C3C-20842A756F9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25558" y="4172724"/>
            <a:ext cx="1667934" cy="161763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5" name="Espace réservé du pied de page 5">
            <a:extLst>
              <a:ext uri="{FF2B5EF4-FFF2-40B4-BE49-F238E27FC236}">
                <a16:creationId xmlns:a16="http://schemas.microsoft.com/office/drawing/2014/main" id="{3D75DC3A-2A94-4C8B-9825-C3C108F8D6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D27F037D-08F5-41C5-8743-2D1F2BB37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9AA1AE04-38DE-488D-A8A8-0911BF393F0E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F276C6AF-D82C-4D15-829F-79D1A4CD9DBB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938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 (2)"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120F70C5-13A2-BE40-9B6D-715119E1C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97" y="1480800"/>
            <a:ext cx="3866694" cy="41717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2771A7D-83DB-2342-B8D2-CB6BFCB5AD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11" y="1482476"/>
            <a:ext cx="4079180" cy="40721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CF2C7C9-BB5C-BC4E-8EC5-516BF70C9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39" y="1461854"/>
            <a:ext cx="3866694" cy="417177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D7F9175-44CD-3640-86DC-EB801F9D50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34" y="1491834"/>
            <a:ext cx="4079180" cy="4072171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5CA8FC4D-573A-462A-9B33-A90534F3DC73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119FAD00-B967-4AFA-8207-A7393728473C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A0343A9-5A8F-4243-B6E5-E375D18CD2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12" name="Titre 11">
            <a:extLst>
              <a:ext uri="{FF2B5EF4-FFF2-40B4-BE49-F238E27FC236}">
                <a16:creationId xmlns:a16="http://schemas.microsoft.com/office/drawing/2014/main" id="{0F1D9009-A8F6-456B-B4BD-AEFFD69C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5">
            <a:extLst>
              <a:ext uri="{FF2B5EF4-FFF2-40B4-BE49-F238E27FC236}">
                <a16:creationId xmlns:a16="http://schemas.microsoft.com/office/drawing/2014/main" id="{623540C7-A1DE-4E2C-8D07-7920D2D89B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20" name="Espace réservé du numéro de diapositive 6">
            <a:extLst>
              <a:ext uri="{FF2B5EF4-FFF2-40B4-BE49-F238E27FC236}">
                <a16:creationId xmlns:a16="http://schemas.microsoft.com/office/drawing/2014/main" id="{7D41E214-7D70-4FD3-B030-90B3208369D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303E16CA-68BB-4620-A7C5-51F85CA523E0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  <p:sp>
        <p:nvSpPr>
          <p:cNvPr id="22" name="Espace réservé pour une image  128">
            <a:extLst>
              <a:ext uri="{FF2B5EF4-FFF2-40B4-BE49-F238E27FC236}">
                <a16:creationId xmlns:a16="http://schemas.microsoft.com/office/drawing/2014/main" id="{A94B8E58-6142-4A8D-921C-E788ED96E9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8292" y="2536704"/>
            <a:ext cx="1921566" cy="198716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4" name="Espace réservé pour une image  128">
            <a:extLst>
              <a:ext uri="{FF2B5EF4-FFF2-40B4-BE49-F238E27FC236}">
                <a16:creationId xmlns:a16="http://schemas.microsoft.com/office/drawing/2014/main" id="{319D6266-CFC9-4089-9DBD-FBEFCA94303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65322" y="2535985"/>
            <a:ext cx="1954920" cy="1922692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1" name="Espace réservé pour une image  128">
            <a:extLst>
              <a:ext uri="{FF2B5EF4-FFF2-40B4-BE49-F238E27FC236}">
                <a16:creationId xmlns:a16="http://schemas.microsoft.com/office/drawing/2014/main" id="{A03BD218-9DA4-4A49-8375-5C929C578C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97618" y="2559564"/>
            <a:ext cx="1921566" cy="1921973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33" name="Espace réservé pour une image  128">
            <a:extLst>
              <a:ext uri="{FF2B5EF4-FFF2-40B4-BE49-F238E27FC236}">
                <a16:creationId xmlns:a16="http://schemas.microsoft.com/office/drawing/2014/main" id="{CE78F5D3-DB0B-48DB-A5BB-C73FCF3AFC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491948" y="2536704"/>
            <a:ext cx="1921566" cy="1987169"/>
          </a:xfrm>
          <a:custGeom>
            <a:avLst/>
            <a:gdLst>
              <a:gd name="connsiteX0" fmla="*/ 1478400 w 3298602"/>
              <a:gd name="connsiteY0" fmla="*/ 3214383 h 3216687"/>
              <a:gd name="connsiteX1" fmla="*/ 1474943 w 3298602"/>
              <a:gd name="connsiteY1" fmla="*/ 3216687 h 3216687"/>
              <a:gd name="connsiteX2" fmla="*/ 1465723 w 3298602"/>
              <a:gd name="connsiteY2" fmla="*/ 3215535 h 3216687"/>
              <a:gd name="connsiteX3" fmla="*/ 1478400 w 3298602"/>
              <a:gd name="connsiteY3" fmla="*/ 3214383 h 3216687"/>
              <a:gd name="connsiteX4" fmla="*/ 6626 w 3298602"/>
              <a:gd name="connsiteY4" fmla="*/ 1820979 h 3216687"/>
              <a:gd name="connsiteX5" fmla="*/ 7778 w 3298602"/>
              <a:gd name="connsiteY5" fmla="*/ 1824437 h 3216687"/>
              <a:gd name="connsiteX6" fmla="*/ 5474 w 3298602"/>
              <a:gd name="connsiteY6" fmla="*/ 1822132 h 3216687"/>
              <a:gd name="connsiteX7" fmla="*/ 6626 w 3298602"/>
              <a:gd name="connsiteY7" fmla="*/ 1820979 h 3216687"/>
              <a:gd name="connsiteX8" fmla="*/ 3002039 w 3298602"/>
              <a:gd name="connsiteY8" fmla="*/ 617743 h 3216687"/>
              <a:gd name="connsiteX9" fmla="*/ 3003191 w 3298602"/>
              <a:gd name="connsiteY9" fmla="*/ 617743 h 3216687"/>
              <a:gd name="connsiteX10" fmla="*/ 3005496 w 3298602"/>
              <a:gd name="connsiteY10" fmla="*/ 622354 h 3216687"/>
              <a:gd name="connsiteX11" fmla="*/ 3002039 w 3298602"/>
              <a:gd name="connsiteY11" fmla="*/ 617743 h 3216687"/>
              <a:gd name="connsiteX12" fmla="*/ 1065797 w 3298602"/>
              <a:gd name="connsiteY12" fmla="*/ 55321 h 3216687"/>
              <a:gd name="connsiteX13" fmla="*/ 1070407 w 3298602"/>
              <a:gd name="connsiteY13" fmla="*/ 56474 h 3216687"/>
              <a:gd name="connsiteX14" fmla="*/ 1041593 w 3298602"/>
              <a:gd name="connsiteY14" fmla="*/ 65694 h 3216687"/>
              <a:gd name="connsiteX15" fmla="*/ 1065797 w 3298602"/>
              <a:gd name="connsiteY15" fmla="*/ 55321 h 3216687"/>
              <a:gd name="connsiteX16" fmla="*/ 1145321 w 3298602"/>
              <a:gd name="connsiteY16" fmla="*/ 32271 h 3216687"/>
              <a:gd name="connsiteX17" fmla="*/ 1152236 w 3298602"/>
              <a:gd name="connsiteY17" fmla="*/ 33423 h 3216687"/>
              <a:gd name="connsiteX18" fmla="*/ 1140711 w 3298602"/>
              <a:gd name="connsiteY18" fmla="*/ 36881 h 3216687"/>
              <a:gd name="connsiteX19" fmla="*/ 1145321 w 3298602"/>
              <a:gd name="connsiteY19" fmla="*/ 32271 h 3216687"/>
              <a:gd name="connsiteX20" fmla="*/ 1494536 w 3298602"/>
              <a:gd name="connsiteY20" fmla="*/ 0 h 3216687"/>
              <a:gd name="connsiteX21" fmla="*/ 1497994 w 3298602"/>
              <a:gd name="connsiteY21" fmla="*/ 0 h 3216687"/>
              <a:gd name="connsiteX22" fmla="*/ 2683941 w 3298602"/>
              <a:gd name="connsiteY22" fmla="*/ 297342 h 3216687"/>
              <a:gd name="connsiteX23" fmla="*/ 3206036 w 3298602"/>
              <a:gd name="connsiteY23" fmla="*/ 1113329 h 3216687"/>
              <a:gd name="connsiteX24" fmla="*/ 3282102 w 3298602"/>
              <a:gd name="connsiteY24" fmla="*/ 1327699 h 3216687"/>
              <a:gd name="connsiteX25" fmla="*/ 3293627 w 3298602"/>
              <a:gd name="connsiteY25" fmla="*/ 1596237 h 3216687"/>
              <a:gd name="connsiteX26" fmla="*/ 3086173 w 3298602"/>
              <a:gd name="connsiteY26" fmla="*/ 2346531 h 3216687"/>
              <a:gd name="connsiteX27" fmla="*/ 2914446 w 3298602"/>
              <a:gd name="connsiteY27" fmla="*/ 2649645 h 3216687"/>
              <a:gd name="connsiteX28" fmla="*/ 2573299 w 3298602"/>
              <a:gd name="connsiteY28" fmla="*/ 2905506 h 3216687"/>
              <a:gd name="connsiteX29" fmla="*/ 2300151 w 3298602"/>
              <a:gd name="connsiteY29" fmla="*/ 3044961 h 3216687"/>
              <a:gd name="connsiteX30" fmla="*/ 2175678 w 3298602"/>
              <a:gd name="connsiteY30" fmla="*/ 3079537 h 3216687"/>
              <a:gd name="connsiteX31" fmla="*/ 2066188 w 3298602"/>
              <a:gd name="connsiteY31" fmla="*/ 3097977 h 3216687"/>
              <a:gd name="connsiteX32" fmla="*/ 1900225 w 3298602"/>
              <a:gd name="connsiteY32" fmla="*/ 3116418 h 3216687"/>
              <a:gd name="connsiteX33" fmla="*/ 1648974 w 3298602"/>
              <a:gd name="connsiteY33" fmla="*/ 3148688 h 3216687"/>
              <a:gd name="connsiteX34" fmla="*/ 1600568 w 3298602"/>
              <a:gd name="connsiteY34" fmla="*/ 3157909 h 3216687"/>
              <a:gd name="connsiteX35" fmla="*/ 1446130 w 3298602"/>
              <a:gd name="connsiteY35" fmla="*/ 3179807 h 3216687"/>
              <a:gd name="connsiteX36" fmla="*/ 1239828 w 3298602"/>
              <a:gd name="connsiteY36" fmla="*/ 3147536 h 3216687"/>
              <a:gd name="connsiteX37" fmla="*/ 877935 w 3298602"/>
              <a:gd name="connsiteY37" fmla="*/ 3058792 h 3216687"/>
              <a:gd name="connsiteX38" fmla="*/ 640515 w 3298602"/>
              <a:gd name="connsiteY38" fmla="*/ 2980420 h 3216687"/>
              <a:gd name="connsiteX39" fmla="*/ 185267 w 3298602"/>
              <a:gd name="connsiteY39" fmla="*/ 2292362 h 3216687"/>
              <a:gd name="connsiteX40" fmla="*/ 5474 w 3298602"/>
              <a:gd name="connsiteY40" fmla="*/ 1374952 h 3216687"/>
              <a:gd name="connsiteX41" fmla="*/ 14694 w 3298602"/>
              <a:gd name="connsiteY41" fmla="*/ 1311564 h 3216687"/>
              <a:gd name="connsiteX42" fmla="*/ 78082 w 3298602"/>
              <a:gd name="connsiteY42" fmla="*/ 1087974 h 3216687"/>
              <a:gd name="connsiteX43" fmla="*/ 146081 w 3298602"/>
              <a:gd name="connsiteY43" fmla="*/ 928925 h 3216687"/>
              <a:gd name="connsiteX44" fmla="*/ 317808 w 3298602"/>
              <a:gd name="connsiteY44" fmla="*/ 675370 h 3216687"/>
              <a:gd name="connsiteX45" fmla="*/ 904443 w 3298602"/>
              <a:gd name="connsiteY45" fmla="*/ 172879 h 3216687"/>
              <a:gd name="connsiteX46" fmla="*/ 1143016 w 3298602"/>
              <a:gd name="connsiteY46" fmla="*/ 71457 h 3216687"/>
              <a:gd name="connsiteX47" fmla="*/ 1186812 w 3298602"/>
              <a:gd name="connsiteY47" fmla="*/ 58779 h 3216687"/>
              <a:gd name="connsiteX48" fmla="*/ 1494536 w 3298602"/>
              <a:gd name="connsiteY48" fmla="*/ 0 h 321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98602" h="3216687">
                <a:moveTo>
                  <a:pt x="1478400" y="3214383"/>
                </a:moveTo>
                <a:cubicBezTo>
                  <a:pt x="1477248" y="3214383"/>
                  <a:pt x="1476095" y="3215535"/>
                  <a:pt x="1474943" y="3216687"/>
                </a:cubicBezTo>
                <a:cubicBezTo>
                  <a:pt x="1471485" y="3216687"/>
                  <a:pt x="1468028" y="3215535"/>
                  <a:pt x="1465723" y="3215535"/>
                </a:cubicBezTo>
                <a:cubicBezTo>
                  <a:pt x="1470333" y="3215535"/>
                  <a:pt x="1473790" y="3214383"/>
                  <a:pt x="1478400" y="3214383"/>
                </a:cubicBezTo>
                <a:close/>
                <a:moveTo>
                  <a:pt x="6626" y="1820979"/>
                </a:moveTo>
                <a:cubicBezTo>
                  <a:pt x="6626" y="1822132"/>
                  <a:pt x="6626" y="1823285"/>
                  <a:pt x="7778" y="1824437"/>
                </a:cubicBezTo>
                <a:cubicBezTo>
                  <a:pt x="6626" y="1823285"/>
                  <a:pt x="5474" y="1822132"/>
                  <a:pt x="5474" y="1822132"/>
                </a:cubicBezTo>
                <a:cubicBezTo>
                  <a:pt x="5474" y="1822132"/>
                  <a:pt x="5474" y="1820979"/>
                  <a:pt x="6626" y="1820979"/>
                </a:cubicBezTo>
                <a:close/>
                <a:moveTo>
                  <a:pt x="3002039" y="617743"/>
                </a:moveTo>
                <a:cubicBezTo>
                  <a:pt x="3002039" y="617743"/>
                  <a:pt x="3003191" y="617743"/>
                  <a:pt x="3003191" y="617743"/>
                </a:cubicBezTo>
                <a:cubicBezTo>
                  <a:pt x="3004344" y="618896"/>
                  <a:pt x="3004344" y="621201"/>
                  <a:pt x="3005496" y="622354"/>
                </a:cubicBezTo>
                <a:cubicBezTo>
                  <a:pt x="3004344" y="621201"/>
                  <a:pt x="3003191" y="618896"/>
                  <a:pt x="3002039" y="617743"/>
                </a:cubicBezTo>
                <a:close/>
                <a:moveTo>
                  <a:pt x="1065797" y="55321"/>
                </a:moveTo>
                <a:cubicBezTo>
                  <a:pt x="1066949" y="55321"/>
                  <a:pt x="1069254" y="55321"/>
                  <a:pt x="1070407" y="56474"/>
                </a:cubicBezTo>
                <a:cubicBezTo>
                  <a:pt x="1061186" y="59932"/>
                  <a:pt x="1050814" y="62236"/>
                  <a:pt x="1041593" y="65694"/>
                </a:cubicBezTo>
                <a:cubicBezTo>
                  <a:pt x="1050814" y="62236"/>
                  <a:pt x="1058881" y="58779"/>
                  <a:pt x="1065797" y="55321"/>
                </a:cubicBezTo>
                <a:close/>
                <a:moveTo>
                  <a:pt x="1145321" y="32271"/>
                </a:moveTo>
                <a:cubicBezTo>
                  <a:pt x="1147626" y="32271"/>
                  <a:pt x="1149931" y="33423"/>
                  <a:pt x="1152236" y="33423"/>
                </a:cubicBezTo>
                <a:cubicBezTo>
                  <a:pt x="1148778" y="34576"/>
                  <a:pt x="1144168" y="35729"/>
                  <a:pt x="1140711" y="36881"/>
                </a:cubicBezTo>
                <a:cubicBezTo>
                  <a:pt x="1141863" y="35729"/>
                  <a:pt x="1143016" y="34576"/>
                  <a:pt x="1145321" y="32271"/>
                </a:cubicBezTo>
                <a:close/>
                <a:moveTo>
                  <a:pt x="1494536" y="0"/>
                </a:moveTo>
                <a:cubicBezTo>
                  <a:pt x="1495688" y="0"/>
                  <a:pt x="1496841" y="0"/>
                  <a:pt x="1497994" y="0"/>
                </a:cubicBezTo>
                <a:cubicBezTo>
                  <a:pt x="1926733" y="3458"/>
                  <a:pt x="2366997" y="41492"/>
                  <a:pt x="2683941" y="297342"/>
                </a:cubicBezTo>
                <a:cubicBezTo>
                  <a:pt x="2947870" y="507101"/>
                  <a:pt x="3090783" y="843638"/>
                  <a:pt x="3206036" y="1113329"/>
                </a:cubicBezTo>
                <a:cubicBezTo>
                  <a:pt x="3236001" y="1182481"/>
                  <a:pt x="3265967" y="1253937"/>
                  <a:pt x="3282102" y="1327699"/>
                </a:cubicBezTo>
                <a:cubicBezTo>
                  <a:pt x="3299390" y="1403766"/>
                  <a:pt x="3302848" y="1489052"/>
                  <a:pt x="3293627" y="1596237"/>
                </a:cubicBezTo>
                <a:cubicBezTo>
                  <a:pt x="3275187" y="1820979"/>
                  <a:pt x="3208340" y="2059552"/>
                  <a:pt x="3086173" y="2346531"/>
                </a:cubicBezTo>
                <a:cubicBezTo>
                  <a:pt x="3044682" y="2444496"/>
                  <a:pt x="2992819" y="2557443"/>
                  <a:pt x="2914446" y="2649645"/>
                </a:cubicBezTo>
                <a:cubicBezTo>
                  <a:pt x="2821092" y="2757983"/>
                  <a:pt x="2695467" y="2832897"/>
                  <a:pt x="2573299" y="2905506"/>
                </a:cubicBezTo>
                <a:cubicBezTo>
                  <a:pt x="2485707" y="2957369"/>
                  <a:pt x="2395810" y="3010385"/>
                  <a:pt x="2300151" y="3044961"/>
                </a:cubicBezTo>
                <a:cubicBezTo>
                  <a:pt x="2259812" y="3059944"/>
                  <a:pt x="2218322" y="3070317"/>
                  <a:pt x="2175678" y="3079537"/>
                </a:cubicBezTo>
                <a:cubicBezTo>
                  <a:pt x="2138797" y="3082994"/>
                  <a:pt x="2103069" y="3089910"/>
                  <a:pt x="2066188" y="3097977"/>
                </a:cubicBezTo>
                <a:cubicBezTo>
                  <a:pt x="2010867" y="3106045"/>
                  <a:pt x="1955546" y="3110655"/>
                  <a:pt x="1900225" y="3116418"/>
                </a:cubicBezTo>
                <a:cubicBezTo>
                  <a:pt x="1817243" y="3124485"/>
                  <a:pt x="1731956" y="3132553"/>
                  <a:pt x="1648974" y="3148688"/>
                </a:cubicBezTo>
                <a:cubicBezTo>
                  <a:pt x="1632839" y="3152146"/>
                  <a:pt x="1616703" y="3155604"/>
                  <a:pt x="1600568" y="3157909"/>
                </a:cubicBezTo>
                <a:cubicBezTo>
                  <a:pt x="1549857" y="3168282"/>
                  <a:pt x="1497994" y="3179807"/>
                  <a:pt x="1446130" y="3179807"/>
                </a:cubicBezTo>
                <a:cubicBezTo>
                  <a:pt x="1376978" y="3180959"/>
                  <a:pt x="1306674" y="3163671"/>
                  <a:pt x="1239828" y="3147536"/>
                </a:cubicBezTo>
                <a:lnTo>
                  <a:pt x="877935" y="3058792"/>
                </a:lnTo>
                <a:cubicBezTo>
                  <a:pt x="797258" y="3039199"/>
                  <a:pt x="714276" y="3018453"/>
                  <a:pt x="640515" y="2980420"/>
                </a:cubicBezTo>
                <a:cubicBezTo>
                  <a:pt x="398484" y="2857100"/>
                  <a:pt x="287842" y="2585104"/>
                  <a:pt x="185267" y="2292362"/>
                </a:cubicBezTo>
                <a:cubicBezTo>
                  <a:pt x="81540" y="1993858"/>
                  <a:pt x="-25645" y="1686134"/>
                  <a:pt x="5474" y="1374952"/>
                </a:cubicBezTo>
                <a:cubicBezTo>
                  <a:pt x="7778" y="1354207"/>
                  <a:pt x="11236" y="1332309"/>
                  <a:pt x="14694" y="1311564"/>
                </a:cubicBezTo>
                <a:cubicBezTo>
                  <a:pt x="28524" y="1235497"/>
                  <a:pt x="48117" y="1159430"/>
                  <a:pt x="78082" y="1087974"/>
                </a:cubicBezTo>
                <a:cubicBezTo>
                  <a:pt x="99980" y="1033805"/>
                  <a:pt x="127641" y="983094"/>
                  <a:pt x="146081" y="928925"/>
                </a:cubicBezTo>
                <a:cubicBezTo>
                  <a:pt x="193335" y="842486"/>
                  <a:pt x="249809" y="757199"/>
                  <a:pt x="317808" y="675370"/>
                </a:cubicBezTo>
                <a:cubicBezTo>
                  <a:pt x="459568" y="503643"/>
                  <a:pt x="646277" y="344595"/>
                  <a:pt x="904443" y="172879"/>
                </a:cubicBezTo>
                <a:cubicBezTo>
                  <a:pt x="982815" y="121015"/>
                  <a:pt x="1039288" y="96813"/>
                  <a:pt x="1143016" y="71457"/>
                </a:cubicBezTo>
                <a:cubicBezTo>
                  <a:pt x="1156846" y="68000"/>
                  <a:pt x="1171829" y="63389"/>
                  <a:pt x="1186812" y="58779"/>
                </a:cubicBezTo>
                <a:cubicBezTo>
                  <a:pt x="1273251" y="34576"/>
                  <a:pt x="1391961" y="0"/>
                  <a:pt x="1494536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437CFE5-D93F-4611-BC8E-203E71810D27}"/>
              </a:ext>
            </a:extLst>
          </p:cNvPr>
          <p:cNvSpPr/>
          <p:nvPr userDrawn="1"/>
        </p:nvSpPr>
        <p:spPr>
          <a:xfrm>
            <a:off x="775637" y="956447"/>
            <a:ext cx="3823205" cy="71026"/>
          </a:xfrm>
          <a:custGeom>
            <a:avLst/>
            <a:gdLst>
              <a:gd name="connsiteX0" fmla="*/ 0 w 1783553"/>
              <a:gd name="connsiteY0" fmla="*/ 69123 h 71026"/>
              <a:gd name="connsiteX1" fmla="*/ 0 w 1783553"/>
              <a:gd name="connsiteY1" fmla="*/ 8430 h 71026"/>
              <a:gd name="connsiteX2" fmla="*/ 1314565 w 1783553"/>
              <a:gd name="connsiteY2" fmla="*/ 2043 h 71026"/>
              <a:gd name="connsiteX3" fmla="*/ 1659585 w 1783553"/>
              <a:gd name="connsiteY3" fmla="*/ 444 h 71026"/>
              <a:gd name="connsiteX4" fmla="*/ 1750624 w 1783553"/>
              <a:gd name="connsiteY4" fmla="*/ 444 h 71026"/>
              <a:gd name="connsiteX5" fmla="*/ 1784170 w 1783553"/>
              <a:gd name="connsiteY5" fmla="*/ 2043 h 71026"/>
              <a:gd name="connsiteX6" fmla="*/ 1744238 w 1783553"/>
              <a:gd name="connsiteY6" fmla="*/ 3632 h 71026"/>
              <a:gd name="connsiteX7" fmla="*/ 1744238 w 1783553"/>
              <a:gd name="connsiteY7" fmla="*/ 5231 h 71026"/>
              <a:gd name="connsiteX8" fmla="*/ 1721877 w 1783553"/>
              <a:gd name="connsiteY8" fmla="*/ 5231 h 71026"/>
              <a:gd name="connsiteX9" fmla="*/ 1721877 w 1783553"/>
              <a:gd name="connsiteY9" fmla="*/ 6831 h 71026"/>
              <a:gd name="connsiteX10" fmla="*/ 1705904 w 1783553"/>
              <a:gd name="connsiteY10" fmla="*/ 6831 h 71026"/>
              <a:gd name="connsiteX11" fmla="*/ 1673958 w 1783553"/>
              <a:gd name="connsiteY11" fmla="*/ 8430 h 71026"/>
              <a:gd name="connsiteX12" fmla="*/ 1673958 w 1783553"/>
              <a:gd name="connsiteY12" fmla="*/ 10030 h 71026"/>
              <a:gd name="connsiteX13" fmla="*/ 1657985 w 1783553"/>
              <a:gd name="connsiteY13" fmla="*/ 10030 h 71026"/>
              <a:gd name="connsiteX14" fmla="*/ 1626039 w 1783553"/>
              <a:gd name="connsiteY14" fmla="*/ 11618 h 71026"/>
              <a:gd name="connsiteX15" fmla="*/ 1626039 w 1783553"/>
              <a:gd name="connsiteY15" fmla="*/ 13218 h 71026"/>
              <a:gd name="connsiteX16" fmla="*/ 1600480 w 1783553"/>
              <a:gd name="connsiteY16" fmla="*/ 13218 h 71026"/>
              <a:gd name="connsiteX17" fmla="*/ 1600480 w 1783553"/>
              <a:gd name="connsiteY17" fmla="*/ 14817 h 71026"/>
              <a:gd name="connsiteX18" fmla="*/ 1566935 w 1783553"/>
              <a:gd name="connsiteY18" fmla="*/ 16417 h 71026"/>
              <a:gd name="connsiteX19" fmla="*/ 1549362 w 1783553"/>
              <a:gd name="connsiteY19" fmla="*/ 16417 h 71026"/>
              <a:gd name="connsiteX20" fmla="*/ 1549362 w 1783553"/>
              <a:gd name="connsiteY20" fmla="*/ 18016 h 71026"/>
              <a:gd name="connsiteX21" fmla="*/ 1525413 w 1783553"/>
              <a:gd name="connsiteY21" fmla="*/ 18016 h 71026"/>
              <a:gd name="connsiteX22" fmla="*/ 1525413 w 1783553"/>
              <a:gd name="connsiteY22" fmla="*/ 19605 h 71026"/>
              <a:gd name="connsiteX23" fmla="*/ 1498255 w 1783553"/>
              <a:gd name="connsiteY23" fmla="*/ 19605 h 71026"/>
              <a:gd name="connsiteX24" fmla="*/ 1498255 w 1783553"/>
              <a:gd name="connsiteY24" fmla="*/ 21204 h 71026"/>
              <a:gd name="connsiteX25" fmla="*/ 1472696 w 1783553"/>
              <a:gd name="connsiteY25" fmla="*/ 21204 h 71026"/>
              <a:gd name="connsiteX26" fmla="*/ 1472696 w 1783553"/>
              <a:gd name="connsiteY26" fmla="*/ 22804 h 71026"/>
              <a:gd name="connsiteX27" fmla="*/ 1445548 w 1783553"/>
              <a:gd name="connsiteY27" fmla="*/ 22804 h 71026"/>
              <a:gd name="connsiteX28" fmla="*/ 1445548 w 1783553"/>
              <a:gd name="connsiteY28" fmla="*/ 24403 h 71026"/>
              <a:gd name="connsiteX29" fmla="*/ 1408804 w 1783553"/>
              <a:gd name="connsiteY29" fmla="*/ 26003 h 71026"/>
              <a:gd name="connsiteX30" fmla="*/ 1391232 w 1783553"/>
              <a:gd name="connsiteY30" fmla="*/ 26003 h 71026"/>
              <a:gd name="connsiteX31" fmla="*/ 1391232 w 1783553"/>
              <a:gd name="connsiteY31" fmla="*/ 27592 h 71026"/>
              <a:gd name="connsiteX32" fmla="*/ 1335336 w 1783553"/>
              <a:gd name="connsiteY32" fmla="*/ 29191 h 71026"/>
              <a:gd name="connsiteX33" fmla="*/ 1335336 w 1783553"/>
              <a:gd name="connsiteY33" fmla="*/ 30790 h 71026"/>
              <a:gd name="connsiteX34" fmla="*/ 1306579 w 1783553"/>
              <a:gd name="connsiteY34" fmla="*/ 30790 h 71026"/>
              <a:gd name="connsiteX35" fmla="*/ 1306579 w 1783553"/>
              <a:gd name="connsiteY35" fmla="*/ 32390 h 71026"/>
              <a:gd name="connsiteX36" fmla="*/ 1279431 w 1783553"/>
              <a:gd name="connsiteY36" fmla="*/ 32390 h 71026"/>
              <a:gd name="connsiteX37" fmla="*/ 1249074 w 1783553"/>
              <a:gd name="connsiteY37" fmla="*/ 33989 h 71026"/>
              <a:gd name="connsiteX38" fmla="*/ 1189980 w 1783553"/>
              <a:gd name="connsiteY38" fmla="*/ 38777 h 71026"/>
              <a:gd name="connsiteX39" fmla="*/ 1127687 w 1783553"/>
              <a:gd name="connsiteY39" fmla="*/ 40376 h 71026"/>
              <a:gd name="connsiteX40" fmla="*/ 1095741 w 1783553"/>
              <a:gd name="connsiteY40" fmla="*/ 41976 h 71026"/>
              <a:gd name="connsiteX41" fmla="*/ 1028650 w 1783553"/>
              <a:gd name="connsiteY41" fmla="*/ 46763 h 71026"/>
              <a:gd name="connsiteX42" fmla="*/ 991917 w 1783553"/>
              <a:gd name="connsiteY42" fmla="*/ 48363 h 71026"/>
              <a:gd name="connsiteX43" fmla="*/ 958371 w 1783553"/>
              <a:gd name="connsiteY43" fmla="*/ 49962 h 71026"/>
              <a:gd name="connsiteX44" fmla="*/ 923237 w 1783553"/>
              <a:gd name="connsiteY44" fmla="*/ 51551 h 71026"/>
              <a:gd name="connsiteX45" fmla="*/ 851358 w 1783553"/>
              <a:gd name="connsiteY45" fmla="*/ 53150 h 71026"/>
              <a:gd name="connsiteX46" fmla="*/ 811425 w 1783553"/>
              <a:gd name="connsiteY46" fmla="*/ 54750 h 71026"/>
              <a:gd name="connsiteX47" fmla="*/ 809826 w 1783553"/>
              <a:gd name="connsiteY47" fmla="*/ 54750 h 71026"/>
              <a:gd name="connsiteX48" fmla="*/ 809826 w 1783553"/>
              <a:gd name="connsiteY48" fmla="*/ 56349 h 71026"/>
              <a:gd name="connsiteX49" fmla="*/ 773092 w 1783553"/>
              <a:gd name="connsiteY49" fmla="*/ 56349 h 71026"/>
              <a:gd name="connsiteX50" fmla="*/ 769893 w 1783553"/>
              <a:gd name="connsiteY50" fmla="*/ 57949 h 71026"/>
              <a:gd name="connsiteX51" fmla="*/ 733160 w 1783553"/>
              <a:gd name="connsiteY51" fmla="*/ 59538 h 71026"/>
              <a:gd name="connsiteX52" fmla="*/ 688429 w 1783553"/>
              <a:gd name="connsiteY52" fmla="*/ 59538 h 71026"/>
              <a:gd name="connsiteX53" fmla="*/ 688429 w 1783553"/>
              <a:gd name="connsiteY53" fmla="*/ 61137 h 71026"/>
              <a:gd name="connsiteX54" fmla="*/ 638921 w 1783553"/>
              <a:gd name="connsiteY54" fmla="*/ 61137 h 71026"/>
              <a:gd name="connsiteX55" fmla="*/ 638921 w 1783553"/>
              <a:gd name="connsiteY55" fmla="*/ 62736 h 71026"/>
              <a:gd name="connsiteX56" fmla="*/ 586204 w 1783553"/>
              <a:gd name="connsiteY56" fmla="*/ 62736 h 71026"/>
              <a:gd name="connsiteX57" fmla="*/ 586204 w 1783553"/>
              <a:gd name="connsiteY57" fmla="*/ 64336 h 71026"/>
              <a:gd name="connsiteX58" fmla="*/ 528709 w 1783553"/>
              <a:gd name="connsiteY58" fmla="*/ 64336 h 71026"/>
              <a:gd name="connsiteX59" fmla="*/ 491965 w 1783553"/>
              <a:gd name="connsiteY59" fmla="*/ 65935 h 71026"/>
              <a:gd name="connsiteX60" fmla="*/ 450444 w 1783553"/>
              <a:gd name="connsiteY60" fmla="*/ 67524 h 71026"/>
              <a:gd name="connsiteX61" fmla="*/ 402524 w 1783553"/>
              <a:gd name="connsiteY61" fmla="*/ 67524 h 71026"/>
              <a:gd name="connsiteX62" fmla="*/ 402524 w 1783553"/>
              <a:gd name="connsiteY62" fmla="*/ 69123 h 71026"/>
              <a:gd name="connsiteX63" fmla="*/ 325848 w 1783553"/>
              <a:gd name="connsiteY63" fmla="*/ 69123 h 71026"/>
              <a:gd name="connsiteX64" fmla="*/ 301888 w 1783553"/>
              <a:gd name="connsiteY64" fmla="*/ 69123 h 71026"/>
              <a:gd name="connsiteX65" fmla="*/ 265154 w 1783553"/>
              <a:gd name="connsiteY65" fmla="*/ 70723 h 71026"/>
              <a:gd name="connsiteX66" fmla="*/ 198074 w 1783553"/>
              <a:gd name="connsiteY66" fmla="*/ 70723 h 71026"/>
              <a:gd name="connsiteX67" fmla="*/ 151744 w 1783553"/>
              <a:gd name="connsiteY67" fmla="*/ 70723 h 71026"/>
              <a:gd name="connsiteX68" fmla="*/ 135771 w 1783553"/>
              <a:gd name="connsiteY68" fmla="*/ 72322 h 71026"/>
              <a:gd name="connsiteX69" fmla="*/ 135771 w 1783553"/>
              <a:gd name="connsiteY69" fmla="*/ 70723 h 71026"/>
              <a:gd name="connsiteX70" fmla="*/ 126195 w 1783553"/>
              <a:gd name="connsiteY70" fmla="*/ 72322 h 71026"/>
              <a:gd name="connsiteX71" fmla="*/ 63892 w 1783553"/>
              <a:gd name="connsiteY71" fmla="*/ 70723 h 71026"/>
              <a:gd name="connsiteX72" fmla="*/ 0 w 1783553"/>
              <a:gd name="connsiteY72" fmla="*/ 69123 h 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783553" h="71026">
                <a:moveTo>
                  <a:pt x="0" y="69123"/>
                </a:moveTo>
                <a:cubicBezTo>
                  <a:pt x="0" y="48899"/>
                  <a:pt x="0" y="28654"/>
                  <a:pt x="0" y="8430"/>
                </a:cubicBezTo>
                <a:cubicBezTo>
                  <a:pt x="438153" y="6294"/>
                  <a:pt x="876422" y="4169"/>
                  <a:pt x="1314565" y="2043"/>
                </a:cubicBezTo>
                <a:cubicBezTo>
                  <a:pt x="1429565" y="1506"/>
                  <a:pt x="1544585" y="970"/>
                  <a:pt x="1659585" y="444"/>
                </a:cubicBezTo>
                <a:cubicBezTo>
                  <a:pt x="1689921" y="444"/>
                  <a:pt x="1720278" y="444"/>
                  <a:pt x="1750624" y="444"/>
                </a:cubicBezTo>
                <a:cubicBezTo>
                  <a:pt x="1758201" y="444"/>
                  <a:pt x="1780340" y="-1272"/>
                  <a:pt x="1784170" y="2043"/>
                </a:cubicBezTo>
                <a:cubicBezTo>
                  <a:pt x="1770859" y="2569"/>
                  <a:pt x="1757548" y="3106"/>
                  <a:pt x="1744238" y="3632"/>
                </a:cubicBezTo>
                <a:cubicBezTo>
                  <a:pt x="1744238" y="4169"/>
                  <a:pt x="1744238" y="4705"/>
                  <a:pt x="1744238" y="5231"/>
                </a:cubicBezTo>
                <a:cubicBezTo>
                  <a:pt x="1736788" y="5231"/>
                  <a:pt x="1729327" y="5231"/>
                  <a:pt x="1721877" y="5231"/>
                </a:cubicBezTo>
                <a:cubicBezTo>
                  <a:pt x="1721877" y="5768"/>
                  <a:pt x="1721877" y="6294"/>
                  <a:pt x="1721877" y="6831"/>
                </a:cubicBezTo>
                <a:cubicBezTo>
                  <a:pt x="1716553" y="6831"/>
                  <a:pt x="1711229" y="6831"/>
                  <a:pt x="1705904" y="6831"/>
                </a:cubicBezTo>
                <a:cubicBezTo>
                  <a:pt x="1695256" y="7367"/>
                  <a:pt x="1684607" y="7893"/>
                  <a:pt x="1673958" y="8430"/>
                </a:cubicBezTo>
                <a:cubicBezTo>
                  <a:pt x="1673958" y="8956"/>
                  <a:pt x="1673958" y="9493"/>
                  <a:pt x="1673958" y="10030"/>
                </a:cubicBezTo>
                <a:cubicBezTo>
                  <a:pt x="1668634" y="10030"/>
                  <a:pt x="1663309" y="10030"/>
                  <a:pt x="1657985" y="10030"/>
                </a:cubicBezTo>
                <a:cubicBezTo>
                  <a:pt x="1647337" y="10556"/>
                  <a:pt x="1636688" y="11092"/>
                  <a:pt x="1626039" y="11618"/>
                </a:cubicBezTo>
                <a:cubicBezTo>
                  <a:pt x="1626039" y="12155"/>
                  <a:pt x="1626039" y="12692"/>
                  <a:pt x="1626039" y="13218"/>
                </a:cubicBezTo>
                <a:cubicBezTo>
                  <a:pt x="1617516" y="13218"/>
                  <a:pt x="1609003" y="13218"/>
                  <a:pt x="1600480" y="13218"/>
                </a:cubicBezTo>
                <a:cubicBezTo>
                  <a:pt x="1600480" y="13755"/>
                  <a:pt x="1600480" y="14291"/>
                  <a:pt x="1600480" y="14817"/>
                </a:cubicBezTo>
                <a:cubicBezTo>
                  <a:pt x="1589306" y="15354"/>
                  <a:pt x="1578120" y="15880"/>
                  <a:pt x="1566935" y="16417"/>
                </a:cubicBezTo>
                <a:cubicBezTo>
                  <a:pt x="1561084" y="16417"/>
                  <a:pt x="1555223" y="16417"/>
                  <a:pt x="1549362" y="16417"/>
                </a:cubicBezTo>
                <a:cubicBezTo>
                  <a:pt x="1549362" y="16943"/>
                  <a:pt x="1549362" y="17479"/>
                  <a:pt x="1549362" y="18016"/>
                </a:cubicBezTo>
                <a:cubicBezTo>
                  <a:pt x="1541386" y="18016"/>
                  <a:pt x="1533400" y="18016"/>
                  <a:pt x="1525413" y="18016"/>
                </a:cubicBezTo>
                <a:cubicBezTo>
                  <a:pt x="1525413" y="18542"/>
                  <a:pt x="1525413" y="19079"/>
                  <a:pt x="1525413" y="19605"/>
                </a:cubicBezTo>
                <a:cubicBezTo>
                  <a:pt x="1516354" y="19605"/>
                  <a:pt x="1507304" y="19605"/>
                  <a:pt x="1498255" y="19605"/>
                </a:cubicBezTo>
                <a:cubicBezTo>
                  <a:pt x="1498255" y="20142"/>
                  <a:pt x="1498255" y="20678"/>
                  <a:pt x="1498255" y="21204"/>
                </a:cubicBezTo>
                <a:cubicBezTo>
                  <a:pt x="1489732" y="21204"/>
                  <a:pt x="1481219" y="21204"/>
                  <a:pt x="1472696" y="21204"/>
                </a:cubicBezTo>
                <a:cubicBezTo>
                  <a:pt x="1472696" y="21741"/>
                  <a:pt x="1472696" y="22267"/>
                  <a:pt x="1472696" y="22804"/>
                </a:cubicBezTo>
                <a:cubicBezTo>
                  <a:pt x="1463647" y="22804"/>
                  <a:pt x="1454598" y="22804"/>
                  <a:pt x="1445548" y="22804"/>
                </a:cubicBezTo>
                <a:cubicBezTo>
                  <a:pt x="1445548" y="23340"/>
                  <a:pt x="1445548" y="23867"/>
                  <a:pt x="1445548" y="24403"/>
                </a:cubicBezTo>
                <a:cubicBezTo>
                  <a:pt x="1433300" y="24929"/>
                  <a:pt x="1421052" y="25466"/>
                  <a:pt x="1408804" y="26003"/>
                </a:cubicBezTo>
                <a:cubicBezTo>
                  <a:pt x="1402953" y="26003"/>
                  <a:pt x="1397092" y="26003"/>
                  <a:pt x="1391232" y="26003"/>
                </a:cubicBezTo>
                <a:cubicBezTo>
                  <a:pt x="1391232" y="26529"/>
                  <a:pt x="1391232" y="27065"/>
                  <a:pt x="1391232" y="27592"/>
                </a:cubicBezTo>
                <a:cubicBezTo>
                  <a:pt x="1372607" y="28128"/>
                  <a:pt x="1353961" y="28665"/>
                  <a:pt x="1335336" y="29191"/>
                </a:cubicBezTo>
                <a:cubicBezTo>
                  <a:pt x="1335336" y="29727"/>
                  <a:pt x="1335336" y="30264"/>
                  <a:pt x="1335336" y="30790"/>
                </a:cubicBezTo>
                <a:cubicBezTo>
                  <a:pt x="1325751" y="30790"/>
                  <a:pt x="1316165" y="30790"/>
                  <a:pt x="1306579" y="30790"/>
                </a:cubicBezTo>
                <a:cubicBezTo>
                  <a:pt x="1306579" y="31327"/>
                  <a:pt x="1306579" y="31853"/>
                  <a:pt x="1306579" y="32390"/>
                </a:cubicBezTo>
                <a:cubicBezTo>
                  <a:pt x="1297529" y="32390"/>
                  <a:pt x="1288480" y="32390"/>
                  <a:pt x="1279431" y="32390"/>
                </a:cubicBezTo>
                <a:cubicBezTo>
                  <a:pt x="1271665" y="34578"/>
                  <a:pt x="1257839" y="31516"/>
                  <a:pt x="1249074" y="33989"/>
                </a:cubicBezTo>
                <a:cubicBezTo>
                  <a:pt x="1231733" y="38882"/>
                  <a:pt x="1207142" y="33957"/>
                  <a:pt x="1189980" y="38777"/>
                </a:cubicBezTo>
                <a:cubicBezTo>
                  <a:pt x="1169219" y="39313"/>
                  <a:pt x="1148448" y="39839"/>
                  <a:pt x="1127687" y="40376"/>
                </a:cubicBezTo>
                <a:cubicBezTo>
                  <a:pt x="1119459" y="42691"/>
                  <a:pt x="1104959" y="39377"/>
                  <a:pt x="1095741" y="41976"/>
                </a:cubicBezTo>
                <a:cubicBezTo>
                  <a:pt x="1076548" y="47384"/>
                  <a:pt x="1047917" y="41355"/>
                  <a:pt x="1028650" y="46763"/>
                </a:cubicBezTo>
                <a:cubicBezTo>
                  <a:pt x="1018570" y="49594"/>
                  <a:pt x="1001776" y="45595"/>
                  <a:pt x="991917" y="48363"/>
                </a:cubicBezTo>
                <a:cubicBezTo>
                  <a:pt x="982236" y="51077"/>
                  <a:pt x="967073" y="47510"/>
                  <a:pt x="958371" y="49962"/>
                </a:cubicBezTo>
                <a:cubicBezTo>
                  <a:pt x="948711" y="52666"/>
                  <a:pt x="932654" y="48910"/>
                  <a:pt x="923237" y="51551"/>
                </a:cubicBezTo>
                <a:cubicBezTo>
                  <a:pt x="899277" y="52088"/>
                  <a:pt x="875318" y="52624"/>
                  <a:pt x="851358" y="53150"/>
                </a:cubicBezTo>
                <a:cubicBezTo>
                  <a:pt x="840699" y="56149"/>
                  <a:pt x="824336" y="52593"/>
                  <a:pt x="811425" y="54750"/>
                </a:cubicBezTo>
                <a:cubicBezTo>
                  <a:pt x="810889" y="54750"/>
                  <a:pt x="810363" y="54750"/>
                  <a:pt x="809826" y="54750"/>
                </a:cubicBezTo>
                <a:cubicBezTo>
                  <a:pt x="809826" y="55286"/>
                  <a:pt x="809826" y="55813"/>
                  <a:pt x="809826" y="56349"/>
                </a:cubicBezTo>
                <a:cubicBezTo>
                  <a:pt x="797589" y="56349"/>
                  <a:pt x="785330" y="56349"/>
                  <a:pt x="773092" y="56349"/>
                </a:cubicBezTo>
                <a:cubicBezTo>
                  <a:pt x="773092" y="56349"/>
                  <a:pt x="772956" y="57686"/>
                  <a:pt x="769893" y="57949"/>
                </a:cubicBezTo>
                <a:cubicBezTo>
                  <a:pt x="757835" y="58980"/>
                  <a:pt x="742756" y="56844"/>
                  <a:pt x="733160" y="59538"/>
                </a:cubicBezTo>
                <a:cubicBezTo>
                  <a:pt x="718250" y="59538"/>
                  <a:pt x="703339" y="59538"/>
                  <a:pt x="688429" y="59538"/>
                </a:cubicBezTo>
                <a:cubicBezTo>
                  <a:pt x="688429" y="60074"/>
                  <a:pt x="688429" y="60611"/>
                  <a:pt x="688429" y="61137"/>
                </a:cubicBezTo>
                <a:cubicBezTo>
                  <a:pt x="671930" y="61137"/>
                  <a:pt x="655420" y="61137"/>
                  <a:pt x="638921" y="61137"/>
                </a:cubicBezTo>
                <a:cubicBezTo>
                  <a:pt x="638921" y="61673"/>
                  <a:pt x="638921" y="62200"/>
                  <a:pt x="638921" y="62736"/>
                </a:cubicBezTo>
                <a:cubicBezTo>
                  <a:pt x="621349" y="62736"/>
                  <a:pt x="603776" y="62736"/>
                  <a:pt x="586204" y="62736"/>
                </a:cubicBezTo>
                <a:cubicBezTo>
                  <a:pt x="586204" y="63273"/>
                  <a:pt x="586204" y="63799"/>
                  <a:pt x="586204" y="64336"/>
                </a:cubicBezTo>
                <a:cubicBezTo>
                  <a:pt x="567042" y="64336"/>
                  <a:pt x="547871" y="64336"/>
                  <a:pt x="528709" y="64336"/>
                </a:cubicBezTo>
                <a:cubicBezTo>
                  <a:pt x="519428" y="66935"/>
                  <a:pt x="503845" y="65925"/>
                  <a:pt x="491965" y="65935"/>
                </a:cubicBezTo>
                <a:cubicBezTo>
                  <a:pt x="478128" y="66461"/>
                  <a:pt x="464281" y="66998"/>
                  <a:pt x="450444" y="67524"/>
                </a:cubicBezTo>
                <a:cubicBezTo>
                  <a:pt x="434470" y="67524"/>
                  <a:pt x="418498" y="67524"/>
                  <a:pt x="402524" y="67524"/>
                </a:cubicBezTo>
                <a:cubicBezTo>
                  <a:pt x="402524" y="68061"/>
                  <a:pt x="402524" y="68597"/>
                  <a:pt x="402524" y="69123"/>
                </a:cubicBezTo>
                <a:cubicBezTo>
                  <a:pt x="376965" y="69123"/>
                  <a:pt x="351407" y="69123"/>
                  <a:pt x="325848" y="69123"/>
                </a:cubicBezTo>
                <a:cubicBezTo>
                  <a:pt x="317861" y="69123"/>
                  <a:pt x="309875" y="69123"/>
                  <a:pt x="301888" y="69123"/>
                </a:cubicBezTo>
                <a:cubicBezTo>
                  <a:pt x="292618" y="71722"/>
                  <a:pt x="277034" y="70723"/>
                  <a:pt x="265154" y="70723"/>
                </a:cubicBezTo>
                <a:cubicBezTo>
                  <a:pt x="242794" y="70723"/>
                  <a:pt x="220434" y="70723"/>
                  <a:pt x="198074" y="70723"/>
                </a:cubicBezTo>
                <a:cubicBezTo>
                  <a:pt x="182627" y="70723"/>
                  <a:pt x="167191" y="70723"/>
                  <a:pt x="151744" y="70723"/>
                </a:cubicBezTo>
                <a:cubicBezTo>
                  <a:pt x="146419" y="71260"/>
                  <a:pt x="141095" y="71786"/>
                  <a:pt x="135771" y="72322"/>
                </a:cubicBezTo>
                <a:cubicBezTo>
                  <a:pt x="135771" y="71786"/>
                  <a:pt x="135771" y="71260"/>
                  <a:pt x="135771" y="70723"/>
                </a:cubicBezTo>
                <a:cubicBezTo>
                  <a:pt x="132582" y="71260"/>
                  <a:pt x="129384" y="71786"/>
                  <a:pt x="126195" y="72322"/>
                </a:cubicBezTo>
                <a:cubicBezTo>
                  <a:pt x="108591" y="69460"/>
                  <a:pt x="84148" y="70723"/>
                  <a:pt x="63892" y="70723"/>
                </a:cubicBezTo>
                <a:cubicBezTo>
                  <a:pt x="42605" y="70186"/>
                  <a:pt x="21297" y="69660"/>
                  <a:pt x="0" y="69123"/>
                </a:cubicBezTo>
              </a:path>
            </a:pathLst>
          </a:custGeom>
          <a:solidFill>
            <a:schemeClr val="accent4"/>
          </a:solidFill>
          <a:ln w="1052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4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643BD0-3C9A-4711-AC6E-102381A1C763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7F4B34AD-6A34-4E32-9247-A65C141122A7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F9511AC-9FE5-46E8-8FE5-676D491952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A0501151-E5A9-40E6-BA5C-8FDC659344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BB8EDFB2-A514-4E3D-BCA1-7B1718B1E8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103D146C-82B3-4391-AB6B-573D4615227E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calaire (couleur)">
    <p:bg>
      <p:bgPr>
        <a:solidFill>
          <a:srgbClr val="E2C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B10C3BF-78F1-B24D-AFFE-9C6DD8110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29"/>
          <a:stretch/>
        </p:blipFill>
        <p:spPr>
          <a:xfrm rot="5400000">
            <a:off x="-1984373" y="877495"/>
            <a:ext cx="8414614" cy="444587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5539F6C-4DC5-417C-91DE-8288550248E0}"/>
              </a:ext>
            </a:extLst>
          </p:cNvPr>
          <p:cNvGrpSpPr/>
          <p:nvPr userDrawn="1"/>
        </p:nvGrpSpPr>
        <p:grpSpPr>
          <a:xfrm>
            <a:off x="-88900" y="6270861"/>
            <a:ext cx="12622880" cy="643066"/>
            <a:chOff x="-88900" y="6270861"/>
            <a:chExt cx="12622880" cy="643066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C4CC9C-601C-4566-9E5B-0D0CC6513363}"/>
                </a:ext>
              </a:extLst>
            </p:cNvPr>
            <p:cNvSpPr/>
            <p:nvPr userDrawn="1"/>
          </p:nvSpPr>
          <p:spPr>
            <a:xfrm>
              <a:off x="-88900" y="6270861"/>
              <a:ext cx="12622880" cy="643066"/>
            </a:xfrm>
            <a:custGeom>
              <a:avLst/>
              <a:gdLst>
                <a:gd name="connsiteX0" fmla="*/ 10863978 w 12622880"/>
                <a:gd name="connsiteY0" fmla="*/ 0 h 643066"/>
                <a:gd name="connsiteX1" fmla="*/ 10975176 w 12622880"/>
                <a:gd name="connsiteY1" fmla="*/ 44940 h 643066"/>
                <a:gd name="connsiteX2" fmla="*/ 10998484 w 12622880"/>
                <a:gd name="connsiteY2" fmla="*/ 73875 h 643066"/>
                <a:gd name="connsiteX3" fmla="*/ 12622880 w 12622880"/>
                <a:gd name="connsiteY3" fmla="*/ 73875 h 643066"/>
                <a:gd name="connsiteX4" fmla="*/ 12622880 w 12622880"/>
                <a:gd name="connsiteY4" fmla="*/ 643066 h 643066"/>
                <a:gd name="connsiteX5" fmla="*/ 7109115 w 12622880"/>
                <a:gd name="connsiteY5" fmla="*/ 643066 h 643066"/>
                <a:gd name="connsiteX6" fmla="*/ 7033140 w 12622880"/>
                <a:gd name="connsiteY6" fmla="*/ 643066 h 643066"/>
                <a:gd name="connsiteX7" fmla="*/ 0 w 12622880"/>
                <a:gd name="connsiteY7" fmla="*/ 643066 h 643066"/>
                <a:gd name="connsiteX8" fmla="*/ 0 w 12622880"/>
                <a:gd name="connsiteY8" fmla="*/ 73447 h 643066"/>
                <a:gd name="connsiteX9" fmla="*/ 7109115 w 12622880"/>
                <a:gd name="connsiteY9" fmla="*/ 73447 h 643066"/>
                <a:gd name="connsiteX10" fmla="*/ 7109115 w 12622880"/>
                <a:gd name="connsiteY10" fmla="*/ 73875 h 643066"/>
                <a:gd name="connsiteX11" fmla="*/ 10729472 w 12622880"/>
                <a:gd name="connsiteY11" fmla="*/ 73875 h 643066"/>
                <a:gd name="connsiteX12" fmla="*/ 10752781 w 12622880"/>
                <a:gd name="connsiteY12" fmla="*/ 44940 h 643066"/>
                <a:gd name="connsiteX13" fmla="*/ 10863978 w 12622880"/>
                <a:gd name="connsiteY13" fmla="*/ 0 h 64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22880" h="643066">
                  <a:moveTo>
                    <a:pt x="10863978" y="0"/>
                  </a:moveTo>
                  <a:cubicBezTo>
                    <a:pt x="10907182" y="0"/>
                    <a:pt x="10946380" y="17120"/>
                    <a:pt x="10975176" y="44940"/>
                  </a:cubicBezTo>
                  <a:lnTo>
                    <a:pt x="10998484" y="73875"/>
                  </a:lnTo>
                  <a:lnTo>
                    <a:pt x="12622880" y="73875"/>
                  </a:lnTo>
                  <a:lnTo>
                    <a:pt x="12622880" y="643066"/>
                  </a:lnTo>
                  <a:lnTo>
                    <a:pt x="7109115" y="643066"/>
                  </a:lnTo>
                  <a:lnTo>
                    <a:pt x="7033140" y="643066"/>
                  </a:lnTo>
                  <a:lnTo>
                    <a:pt x="0" y="643066"/>
                  </a:lnTo>
                  <a:lnTo>
                    <a:pt x="0" y="73447"/>
                  </a:lnTo>
                  <a:lnTo>
                    <a:pt x="7109115" y="73447"/>
                  </a:lnTo>
                  <a:lnTo>
                    <a:pt x="7109115" y="73875"/>
                  </a:lnTo>
                  <a:lnTo>
                    <a:pt x="10729472" y="73875"/>
                  </a:lnTo>
                  <a:lnTo>
                    <a:pt x="10752781" y="44940"/>
                  </a:lnTo>
                  <a:cubicBezTo>
                    <a:pt x="10781578" y="17120"/>
                    <a:pt x="10820773" y="0"/>
                    <a:pt x="10863978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3084079-68D8-4099-B390-20C43FC5CD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4" b="-465"/>
            <a:stretch>
              <a:fillRect/>
            </a:stretch>
          </p:blipFill>
          <p:spPr>
            <a:xfrm>
              <a:off x="10361781" y="6335189"/>
              <a:ext cx="1041554" cy="408274"/>
            </a:xfrm>
            <a:custGeom>
              <a:avLst/>
              <a:gdLst>
                <a:gd name="connsiteX0" fmla="*/ 965971 w 3153629"/>
                <a:gd name="connsiteY0" fmla="*/ 0 h 1236178"/>
                <a:gd name="connsiteX1" fmla="*/ 1643842 w 3153629"/>
                <a:gd name="connsiteY1" fmla="*/ 0 h 1236178"/>
                <a:gd name="connsiteX2" fmla="*/ 1643842 w 3153629"/>
                <a:gd name="connsiteY2" fmla="*/ 234182 h 1236178"/>
                <a:gd name="connsiteX3" fmla="*/ 3153629 w 3153629"/>
                <a:gd name="connsiteY3" fmla="*/ 234182 h 1236178"/>
                <a:gd name="connsiteX4" fmla="*/ 3153629 w 3153629"/>
                <a:gd name="connsiteY4" fmla="*/ 1236178 h 1236178"/>
                <a:gd name="connsiteX5" fmla="*/ 0 w 3153629"/>
                <a:gd name="connsiteY5" fmla="*/ 1236178 h 1236178"/>
                <a:gd name="connsiteX6" fmla="*/ 0 w 3153629"/>
                <a:gd name="connsiteY6" fmla="*/ 208796 h 1236178"/>
                <a:gd name="connsiteX7" fmla="*/ 965971 w 3153629"/>
                <a:gd name="connsiteY7" fmla="*/ 208796 h 123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3629" h="1236178">
                  <a:moveTo>
                    <a:pt x="965971" y="0"/>
                  </a:moveTo>
                  <a:lnTo>
                    <a:pt x="1643842" y="0"/>
                  </a:lnTo>
                  <a:lnTo>
                    <a:pt x="1643842" y="234182"/>
                  </a:lnTo>
                  <a:lnTo>
                    <a:pt x="3153629" y="234182"/>
                  </a:lnTo>
                  <a:lnTo>
                    <a:pt x="3153629" y="1236178"/>
                  </a:lnTo>
                  <a:lnTo>
                    <a:pt x="0" y="1236178"/>
                  </a:lnTo>
                  <a:lnTo>
                    <a:pt x="0" y="208796"/>
                  </a:lnTo>
                  <a:lnTo>
                    <a:pt x="965971" y="208796"/>
                  </a:lnTo>
                  <a:close/>
                </a:path>
              </a:pathLst>
            </a:custGeom>
            <a:ln>
              <a:noFill/>
            </a:ln>
          </p:spPr>
        </p:pic>
      </p:grpSp>
      <p:sp>
        <p:nvSpPr>
          <p:cNvPr id="8" name="Espace réservé du texte 183">
            <a:extLst>
              <a:ext uri="{FF2B5EF4-FFF2-40B4-BE49-F238E27FC236}">
                <a16:creationId xmlns:a16="http://schemas.microsoft.com/office/drawing/2014/main" id="{C925EE90-3C94-4467-80B6-91AB02091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9312" y="2358782"/>
            <a:ext cx="6707188" cy="1696119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buFont typeface="Arial" panose="020B0604020202020204" pitchFamily="34" charset="0"/>
              <a:buNone/>
              <a:defRPr sz="4000" b="1"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 - </a:t>
            </a:r>
          </a:p>
          <a:p>
            <a:pPr lvl="0"/>
            <a:r>
              <a:rPr lang="fr-FR"/>
              <a:t>intercalaire de partie</a:t>
            </a: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20890922-B4CA-4875-A6EC-5BBD284B84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52046" y="6503074"/>
            <a:ext cx="1487908" cy="246221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F5A5EB55-942F-4C66-A3F8-4AA83B5D88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29407" y="6490947"/>
            <a:ext cx="270474" cy="270474"/>
          </a:xfrm>
        </p:spPr>
        <p:txBody>
          <a:bodyPr/>
          <a:lstStyle>
            <a:lvl1pPr>
              <a:defRPr>
                <a:solidFill>
                  <a:srgbClr val="005074"/>
                </a:solidFill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BB38FE5F-0734-4030-BAD2-750232CC3DCE}"/>
              </a:ext>
            </a:extLst>
          </p:cNvPr>
          <p:cNvSpPr txBox="1">
            <a:spLocks/>
          </p:cNvSpPr>
          <p:nvPr userDrawn="1"/>
        </p:nvSpPr>
        <p:spPr>
          <a:xfrm>
            <a:off x="1081767" y="6533527"/>
            <a:ext cx="752264" cy="18531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5074"/>
            </a:solidFill>
          </a:ln>
        </p:spPr>
        <p:txBody>
          <a:bodyPr vert="horz" wrap="none" lIns="72000" tIns="36000" rIns="72000" bIns="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A6CE634-82C5-4B88-8C5D-6078614C00E6}" type="datetimeFigureOut">
              <a:rPr lang="fr-FR" smtClean="0">
                <a:solidFill>
                  <a:srgbClr val="005074"/>
                </a:solidFill>
                <a:latin typeface="Brandon Text Light" panose="020B0303020203060202" pitchFamily="34" charset="0"/>
              </a:rPr>
              <a:pPr algn="l"/>
              <a:t>05/09/2023</a:t>
            </a:fld>
            <a:endParaRPr lang="fr-FR">
              <a:solidFill>
                <a:srgbClr val="005074"/>
              </a:solidFill>
              <a:latin typeface="Brandon Text Light" panose="020B03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35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572918B-1723-41EE-B932-867401D3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00" y="370114"/>
            <a:ext cx="10695600" cy="621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602117-545C-47BB-BB7E-151F45F32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018" y="1825625"/>
            <a:ext cx="109287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E7291C-2BFB-44B4-9672-7AAFB8768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3105" y="6539625"/>
            <a:ext cx="709784" cy="17311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txBody>
          <a:bodyPr vert="horz" wrap="none" lIns="72000" tIns="0" rIns="72000" bIns="0" rtlCol="0" anchor="ctr">
            <a:spAutoFit/>
          </a:bodyPr>
          <a:lstStyle>
            <a:lvl1pPr algn="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539830-7E4A-484A-BB2A-E96283598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52046" y="6503073"/>
            <a:ext cx="1487908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000">
                <a:solidFill>
                  <a:srgbClr val="005074"/>
                </a:solidFill>
                <a:latin typeface="Brandon Text Light" panose="020B0303020203060202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D90EA2-955A-4786-A0FF-26F62A3D6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9407" y="6490947"/>
            <a:ext cx="270474" cy="270474"/>
          </a:xfrm>
          <a:prstGeom prst="ellipse">
            <a:avLst/>
          </a:prstGeom>
          <a:noFill/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rgbClr val="005074"/>
                </a:solidFill>
                <a:latin typeface="Brandon Text Light" panose="020B0303020203060202" pitchFamily="34" charset="0"/>
                <a:cs typeface="Arial" panose="020B0604020202020204" pitchFamily="34" charset="0"/>
              </a:defRPr>
            </a:lvl1pPr>
          </a:lstStyle>
          <a:p>
            <a:fld id="{633A6E32-6FBE-455A-A00D-F30881BC0ACA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576D71F2-4CAD-46EC-9372-5286F6F112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724" r="-10518" b="-6457"/>
          <a:stretch>
            <a:fillRect/>
          </a:stretch>
        </p:blipFill>
        <p:spPr>
          <a:xfrm>
            <a:off x="4829176" y="1304924"/>
            <a:ext cx="3095625" cy="4229100"/>
          </a:xfrm>
          <a:custGeom>
            <a:avLst/>
            <a:gdLst>
              <a:gd name="connsiteX0" fmla="*/ 0 w 3095625"/>
              <a:gd name="connsiteY0" fmla="*/ 0 h 4229100"/>
              <a:gd name="connsiteX1" fmla="*/ 3095625 w 3095625"/>
              <a:gd name="connsiteY1" fmla="*/ 0 h 4229100"/>
              <a:gd name="connsiteX2" fmla="*/ 3095625 w 3095625"/>
              <a:gd name="connsiteY2" fmla="*/ 4229100 h 4229100"/>
              <a:gd name="connsiteX3" fmla="*/ 0 w 3095625"/>
              <a:gd name="connsiteY3" fmla="*/ 4229100 h 4229100"/>
              <a:gd name="connsiteX4" fmla="*/ 0 w 3095625"/>
              <a:gd name="connsiteY4" fmla="*/ 3974306 h 4229100"/>
              <a:gd name="connsiteX5" fmla="*/ 2801002 w 3095625"/>
              <a:gd name="connsiteY5" fmla="*/ 3974306 h 4229100"/>
              <a:gd name="connsiteX6" fmla="*/ 2801002 w 3095625"/>
              <a:gd name="connsiteY6" fmla="*/ 28575 h 4229100"/>
              <a:gd name="connsiteX7" fmla="*/ 0 w 3095625"/>
              <a:gd name="connsiteY7" fmla="*/ 28575 h 4229100"/>
              <a:gd name="connsiteX8" fmla="*/ 0 w 3095625"/>
              <a:gd name="connsiteY8" fmla="*/ 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625" h="4229100">
                <a:moveTo>
                  <a:pt x="0" y="0"/>
                </a:moveTo>
                <a:lnTo>
                  <a:pt x="3095625" y="0"/>
                </a:lnTo>
                <a:lnTo>
                  <a:pt x="3095625" y="4229100"/>
                </a:lnTo>
                <a:lnTo>
                  <a:pt x="0" y="4229100"/>
                </a:lnTo>
                <a:lnTo>
                  <a:pt x="0" y="3974306"/>
                </a:lnTo>
                <a:lnTo>
                  <a:pt x="2801002" y="3974306"/>
                </a:lnTo>
                <a:lnTo>
                  <a:pt x="2801002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485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5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4" r:id="rId9"/>
    <p:sldLayoutId id="2147483716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small" spc="0" baseline="0">
          <a:solidFill>
            <a:srgbClr val="005074"/>
          </a:solidFill>
          <a:latin typeface="Brandon Text Bold" panose="020B0803020203060202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just" defTabSz="914400" rtl="0" eaLnBrk="1" latinLnBrk="0" hangingPunct="1">
        <a:lnSpc>
          <a:spcPct val="90000"/>
        </a:lnSpc>
        <a:spcBef>
          <a:spcPts val="1000"/>
        </a:spcBef>
        <a:buClr>
          <a:schemeClr val="accent4">
            <a:lumMod val="75000"/>
          </a:schemeClr>
        </a:buClr>
        <a:buFontTx/>
        <a:buBlip>
          <a:blip r:embed="rId14"/>
        </a:buBlip>
        <a:defRPr sz="1400" kern="1200" spc="0" baseline="0">
          <a:solidFill>
            <a:srgbClr val="005074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1pPr>
      <a:lvl2pPr marL="547687" indent="-285750" algn="just" defTabSz="914400" rtl="0" eaLnBrk="1" latinLnBrk="0" hangingPunct="1">
        <a:lnSpc>
          <a:spcPct val="90000"/>
        </a:lnSpc>
        <a:spcBef>
          <a:spcPts val="500"/>
        </a:spcBef>
        <a:buClr>
          <a:schemeClr val="accent4">
            <a:lumMod val="75000"/>
          </a:schemeClr>
        </a:buClr>
        <a:buFontTx/>
        <a:buBlip>
          <a:blip r:embed="rId15"/>
        </a:buBlip>
        <a:defRPr sz="1400" kern="1200" spc="0" baseline="0">
          <a:solidFill>
            <a:srgbClr val="005074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2pPr>
      <a:lvl3pPr marL="812800" indent="-276225" algn="just" defTabSz="914400" rtl="0" eaLnBrk="1" latinLnBrk="0" hangingPunct="1">
        <a:lnSpc>
          <a:spcPct val="90000"/>
        </a:lnSpc>
        <a:spcBef>
          <a:spcPts val="500"/>
        </a:spcBef>
        <a:buClr>
          <a:schemeClr val="accent4">
            <a:lumMod val="75000"/>
          </a:schemeClr>
        </a:buClr>
        <a:buFont typeface="Calibri" panose="020F0502020204030204" pitchFamily="34" charset="0"/>
        <a:buChar char="●"/>
        <a:defRPr sz="1200" kern="1200" spc="0" baseline="0">
          <a:solidFill>
            <a:srgbClr val="005074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3pPr>
      <a:lvl4pPr marL="987425" indent="-276225" algn="just" defTabSz="914400" rtl="0" eaLnBrk="1" latinLnBrk="0" hangingPunct="1">
        <a:lnSpc>
          <a:spcPct val="90000"/>
        </a:lnSpc>
        <a:spcBef>
          <a:spcPts val="500"/>
        </a:spcBef>
        <a:buClr>
          <a:schemeClr val="accent4">
            <a:lumMod val="75000"/>
          </a:schemeClr>
        </a:buClr>
        <a:buFont typeface="Arial" panose="020B0604020202020204" pitchFamily="34" charset="0"/>
        <a:buChar char="•"/>
        <a:defRPr sz="1200" kern="1200" spc="0" baseline="0">
          <a:solidFill>
            <a:srgbClr val="005074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9470A-3111-4D75-8307-12C7B764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69888"/>
            <a:ext cx="10694987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5DBDA333-206C-44C6-A7C8-D2A6FAB34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1825625"/>
            <a:ext cx="109283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cs-CZ"/>
              <a:t>Cliquez pour modifier les styles du texte du masque</a:t>
            </a:r>
          </a:p>
          <a:p>
            <a:pPr lvl="1"/>
            <a:r>
              <a:rPr lang="fr-FR" altLang="cs-CZ"/>
              <a:t>Deuxième niveau</a:t>
            </a:r>
          </a:p>
          <a:p>
            <a:pPr lvl="2"/>
            <a:r>
              <a:rPr lang="fr-FR" altLang="cs-CZ"/>
              <a:t>Troisième niveau</a:t>
            </a:r>
          </a:p>
          <a:p>
            <a:pPr lvl="3"/>
            <a:r>
              <a:rPr lang="fr-FR" altLang="cs-CZ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83715B-49D3-43EB-A30C-3F00928CC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72775" y="6538913"/>
            <a:ext cx="709613" cy="17303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txBody>
          <a:bodyPr vert="horz" wrap="none" lIns="72000" tIns="0" rIns="72000" bIns="0" rtlCol="0" anchor="ctr"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0F72AD-0309-4ED5-B5D0-86DB77A6E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29980" y="6503114"/>
            <a:ext cx="1132040" cy="24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randon Text Light" panose="020B0303020203060202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chemeClr val="accent2"/>
                </a:solidFill>
                <a:latin typeface="Brandon Text Light"/>
              </a:rPr>
              <a:t>MEETING C3 2020</a:t>
            </a:r>
            <a:endParaRPr lang="fr-FR" altLang="cs-CZ" dirty="0">
              <a:solidFill>
                <a:schemeClr val="accent2"/>
              </a:solidFill>
              <a:latin typeface="Brandon Text Ligh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A0A866-6234-4EDD-AD7D-363785334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663" y="6491288"/>
            <a:ext cx="271462" cy="269875"/>
          </a:xfrm>
          <a:prstGeom prst="ellipse">
            <a:avLst/>
          </a:prstGeom>
          <a:noFill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chemeClr val="accent1"/>
                </a:solidFill>
                <a:latin typeface="Brandon Text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D88DA3-B7A4-48D7-8E8F-A2CAC25535E6}" type="slidenum">
              <a:rPr lang="fr-FR" altLang="cs-CZ"/>
              <a:pPr>
                <a:defRPr/>
              </a:pPr>
              <a:t>‹#›</a:t>
            </a:fld>
            <a:endParaRPr lang="fr-FR" altLang="cs-CZ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F76B2CFF-C207-4B18-8315-F3ECBB839D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/>
          <a:srcRect t="-724" r="-10518" b="-6457"/>
          <a:stretch>
            <a:fillRect/>
          </a:stretch>
        </p:blipFill>
        <p:spPr>
          <a:xfrm>
            <a:off x="4829175" y="1304925"/>
            <a:ext cx="3095625" cy="4229100"/>
          </a:xfrm>
          <a:custGeom>
            <a:avLst/>
            <a:gdLst>
              <a:gd name="connsiteX0" fmla="*/ 0 w 3095625"/>
              <a:gd name="connsiteY0" fmla="*/ 0 h 4229100"/>
              <a:gd name="connsiteX1" fmla="*/ 3095625 w 3095625"/>
              <a:gd name="connsiteY1" fmla="*/ 0 h 4229100"/>
              <a:gd name="connsiteX2" fmla="*/ 3095625 w 3095625"/>
              <a:gd name="connsiteY2" fmla="*/ 4229100 h 4229100"/>
              <a:gd name="connsiteX3" fmla="*/ 0 w 3095625"/>
              <a:gd name="connsiteY3" fmla="*/ 4229100 h 4229100"/>
              <a:gd name="connsiteX4" fmla="*/ 0 w 3095625"/>
              <a:gd name="connsiteY4" fmla="*/ 3974306 h 4229100"/>
              <a:gd name="connsiteX5" fmla="*/ 2801002 w 3095625"/>
              <a:gd name="connsiteY5" fmla="*/ 3974306 h 4229100"/>
              <a:gd name="connsiteX6" fmla="*/ 2801002 w 3095625"/>
              <a:gd name="connsiteY6" fmla="*/ 28575 h 4229100"/>
              <a:gd name="connsiteX7" fmla="*/ 0 w 3095625"/>
              <a:gd name="connsiteY7" fmla="*/ 28575 h 4229100"/>
              <a:gd name="connsiteX8" fmla="*/ 0 w 3095625"/>
              <a:gd name="connsiteY8" fmla="*/ 0 h 42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625" h="4229100">
                <a:moveTo>
                  <a:pt x="0" y="0"/>
                </a:moveTo>
                <a:lnTo>
                  <a:pt x="3095625" y="0"/>
                </a:lnTo>
                <a:lnTo>
                  <a:pt x="3095625" y="4229100"/>
                </a:lnTo>
                <a:lnTo>
                  <a:pt x="0" y="4229100"/>
                </a:lnTo>
                <a:lnTo>
                  <a:pt x="0" y="3974306"/>
                </a:lnTo>
                <a:lnTo>
                  <a:pt x="2801002" y="3974306"/>
                </a:lnTo>
                <a:lnTo>
                  <a:pt x="2801002" y="28575"/>
                </a:lnTo>
                <a:lnTo>
                  <a:pt x="0" y="285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 cap="small">
          <a:solidFill>
            <a:srgbClr val="595959"/>
          </a:solidFill>
          <a:latin typeface="Brandon Text Bold" panose="020B0803020203060202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Brandon Text Bold"/>
          <a:cs typeface="Arial" panose="020B0604020202020204" pitchFamily="34" charset="0"/>
        </a:defRPr>
      </a:lvl9pPr>
    </p:titleStyle>
    <p:bodyStyle>
      <a:lvl1pPr marL="228600" indent="-228600"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" panose="020F0502020204030204" pitchFamily="34" charset="0"/>
        <a:buChar char=" "/>
        <a:defRPr sz="1400" kern="1200">
          <a:solidFill>
            <a:srgbClr val="7F7F7F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1pPr>
      <a:lvl2pPr marL="536575" indent="-274638" algn="just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¢"/>
        <a:defRPr sz="1400" kern="1200">
          <a:solidFill>
            <a:srgbClr val="7F7F7F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2pPr>
      <a:lvl3pPr marL="812800" indent="-276225" algn="just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Calibri" panose="020F0502020204030204" pitchFamily="34" charset="0"/>
        <a:buChar char="●"/>
        <a:defRPr sz="1200" kern="1200">
          <a:solidFill>
            <a:srgbClr val="7F7F7F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3pPr>
      <a:lvl4pPr marL="987425" indent="-276225" algn="just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rgbClr val="7F7F7F"/>
          </a:solidFill>
          <a:latin typeface="Brandon Text Regular" panose="020B0503020203060202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0D0D0D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68594F-CAF7-4367-93A2-C24AD334F4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5025" y="1195496"/>
            <a:ext cx="4701691" cy="3658545"/>
          </a:xfrm>
        </p:spPr>
        <p:txBody>
          <a:bodyPr/>
          <a:lstStyle/>
          <a:p>
            <a:r>
              <a:rPr lang="cs-CZ" sz="7000" dirty="0">
                <a:solidFill>
                  <a:srgbClr val="0A2465"/>
                </a:solidFill>
              </a:rPr>
              <a:t>CAMILIA</a:t>
            </a:r>
          </a:p>
          <a:p>
            <a:r>
              <a:rPr lang="cs-CZ" sz="3500" b="0" dirty="0">
                <a:solidFill>
                  <a:srgbClr val="0A2465"/>
                </a:solidFill>
              </a:rPr>
              <a:t>homeopatický léčivý přípravek</a:t>
            </a:r>
            <a:r>
              <a:rPr lang="cs-CZ" sz="3500" dirty="0">
                <a:solidFill>
                  <a:srgbClr val="0A2465"/>
                </a:solidFill>
              </a:rPr>
              <a:t> </a:t>
            </a:r>
          </a:p>
        </p:txBody>
      </p:sp>
      <p:pic>
        <p:nvPicPr>
          <p:cNvPr id="5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1EDD256-3E5B-4EE3-B452-537D50860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88" y="1195496"/>
            <a:ext cx="3887712" cy="4625737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772302B9-DF5D-4369-97AA-2C9E382A6641}"/>
              </a:ext>
            </a:extLst>
          </p:cNvPr>
          <p:cNvSpPr txBox="1">
            <a:spLocks/>
          </p:cNvSpPr>
          <p:nvPr/>
        </p:nvSpPr>
        <p:spPr>
          <a:xfrm>
            <a:off x="7245798" y="2937683"/>
            <a:ext cx="4872513" cy="1696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None/>
              <a:defRPr sz="4000" b="1" kern="1200" cap="small" spc="0" baseline="0">
                <a:solidFill>
                  <a:schemeClr val="bg1"/>
                </a:solidFill>
                <a:latin typeface="Brandon Text Bold" panose="020B08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5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800" b="0" dirty="0">
              <a:solidFill>
                <a:srgbClr val="0A2465"/>
              </a:solidFill>
            </a:endParaRPr>
          </a:p>
        </p:txBody>
      </p:sp>
      <p:pic>
        <p:nvPicPr>
          <p:cNvPr id="7" name="visiting-a-fairy-tale-136600">
            <a:hlinkClick r:id="" action="ppaction://media"/>
            <a:extLst>
              <a:ext uri="{FF2B5EF4-FFF2-40B4-BE49-F238E27FC236}">
                <a16:creationId xmlns:a16="http://schemas.microsoft.com/office/drawing/2014/main" id="{103064C5-8EDB-4DCD-7E55-A3720DC88F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516" end="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8828" y="62224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"/>
    </mc:Choice>
    <mc:Fallback xmlns="">
      <p:transition spd="slow" advTm="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1102C8-9370-4A3F-92DD-894CA3C16A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14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3B0BBD07-2459-40A5-9758-9B716ADF0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11" y="1688160"/>
            <a:ext cx="3897658" cy="4637571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9180952-E9F8-4971-BEC3-319B249E54E0}"/>
              </a:ext>
            </a:extLst>
          </p:cNvPr>
          <p:cNvSpPr txBox="1">
            <a:spLocks/>
          </p:cNvSpPr>
          <p:nvPr/>
        </p:nvSpPr>
        <p:spPr>
          <a:xfrm>
            <a:off x="205863" y="1831070"/>
            <a:ext cx="6024816" cy="1946275"/>
          </a:xfrm>
          <a:prstGeom prst="rect">
            <a:avLst/>
          </a:prstGeom>
        </p:spPr>
        <p:txBody>
          <a:bodyPr/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3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l">
              <a:lnSpc>
                <a:spcPct val="110000"/>
              </a:lnSpc>
              <a:buFontTx/>
              <a:buNone/>
            </a:pP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CAMILIA je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homeopatický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léčivý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přípravek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užívaný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tradičně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v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homeopatii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ke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zmírnění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potíží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spojených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s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růstem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zubů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u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kojenců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</a:t>
            </a:r>
            <a:r>
              <a:rPr lang="cs-CZ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         </a:t>
            </a:r>
            <a:r>
              <a:rPr lang="en-US" altLang="cs-CZ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a </a:t>
            </a:r>
            <a:r>
              <a:rPr lang="en-US" altLang="cs-CZ" sz="2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batolat</a:t>
            </a:r>
            <a:r>
              <a:rPr lang="en-US" altLang="cs-CZ" sz="22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jako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jsou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např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.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bolesti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při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prořezávání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zubů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podrážděnost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červené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tváře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altLang="cs-CZ" sz="2200" dirty="0" err="1">
                <a:solidFill>
                  <a:srgbClr val="002060"/>
                </a:solidFill>
                <a:latin typeface="Calibri" pitchFamily="34" charset="0"/>
              </a:rPr>
              <a:t>průjem</a:t>
            </a:r>
            <a:r>
              <a:rPr lang="en-US" altLang="cs-CZ" sz="2200" dirty="0">
                <a:solidFill>
                  <a:srgbClr val="002060"/>
                </a:solidFill>
                <a:latin typeface="Calibri" pitchFamily="34" charset="0"/>
              </a:rPr>
              <a:t>).</a:t>
            </a:r>
          </a:p>
        </p:txBody>
      </p:sp>
      <p:pic>
        <p:nvPicPr>
          <p:cNvPr id="9" name="Picture 2" descr="signe-poussee-dentaire.png">
            <a:extLst>
              <a:ext uri="{FF2B5EF4-FFF2-40B4-BE49-F238E27FC236}">
                <a16:creationId xmlns:a16="http://schemas.microsoft.com/office/drawing/2014/main" id="{EAABF207-69B2-45CC-AAD2-FAE61DBF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324" y="4041393"/>
            <a:ext cx="2140829" cy="21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49B60FC3-2162-4688-96E0-B97B6E6BBA2E}"/>
              </a:ext>
            </a:extLst>
          </p:cNvPr>
          <p:cNvSpPr txBox="1">
            <a:spLocks/>
          </p:cNvSpPr>
          <p:nvPr/>
        </p:nvSpPr>
        <p:spPr>
          <a:xfrm>
            <a:off x="663163" y="1185678"/>
            <a:ext cx="4502342" cy="513368"/>
          </a:xfrm>
          <a:prstGeom prst="rect">
            <a:avLst/>
          </a:prstGeom>
        </p:spPr>
        <p:txBody>
          <a:bodyPr/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3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>
                <a:solidFill>
                  <a:srgbClr val="002060"/>
                </a:solidFill>
                <a:latin typeface="Brandon Text Bold" panose="020B0803020203060203" pitchFamily="34" charset="-18"/>
              </a:rPr>
              <a:t>Léčebná indikace</a:t>
            </a:r>
            <a:endParaRPr lang="fr-FR" sz="2600" b="1" dirty="0">
              <a:solidFill>
                <a:srgbClr val="002060"/>
              </a:solidFill>
              <a:latin typeface="Brandon Text Bold" panose="020B0803020203060203" pitchFamily="34" charset="-18"/>
            </a:endParaRPr>
          </a:p>
        </p:txBody>
      </p:sp>
      <p:pic>
        <p:nvPicPr>
          <p:cNvPr id="2" name="Picture 4" descr="Camilia-typo facing-F.png">
            <a:extLst>
              <a:ext uri="{FF2B5EF4-FFF2-40B4-BE49-F238E27FC236}">
                <a16:creationId xmlns:a16="http://schemas.microsoft.com/office/drawing/2014/main" id="{766F76E4-B8D4-F3F8-AA38-D8049E60F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79" y="219236"/>
            <a:ext cx="2116321" cy="5871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"/>
    </mc:Choice>
    <mc:Fallback xmlns="">
      <p:transition spd="slow" advTm="48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C0459C-E95D-0549-8F7B-C7DA036C86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683" y="1200221"/>
            <a:ext cx="4315257" cy="363048"/>
          </a:xfrm>
        </p:spPr>
        <p:txBody>
          <a:bodyPr/>
          <a:lstStyle/>
          <a:p>
            <a:r>
              <a:rPr lang="cs-CZ" sz="2600" b="1" dirty="0">
                <a:solidFill>
                  <a:srgbClr val="002060"/>
                </a:solidFill>
                <a:latin typeface="Brandon Text Bold" panose="020B0803020203060203" pitchFamily="34" charset="-18"/>
              </a:rPr>
              <a:t>Působí na celkové příznaky</a:t>
            </a:r>
            <a:endParaRPr lang="fr-FR" sz="2600" b="1" dirty="0">
              <a:solidFill>
                <a:srgbClr val="002060"/>
              </a:solidFill>
              <a:latin typeface="Brandon Text Bold" panose="020B0803020203060203" pitchFamily="34" charset="-18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58E9B9-8811-2B40-BB4D-BAF9CF2EFB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4" descr="Camilia-typo facing-F.png">
            <a:extLst>
              <a:ext uri="{FF2B5EF4-FFF2-40B4-BE49-F238E27FC236}">
                <a16:creationId xmlns:a16="http://schemas.microsoft.com/office/drawing/2014/main" id="{63D8B528-F2E1-40D8-94D3-6437BC2A9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9" y="219236"/>
            <a:ext cx="2116321" cy="5871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E2B0786-B66B-4A76-A5B6-ED3DE1199A6D}"/>
              </a:ext>
            </a:extLst>
          </p:cNvPr>
          <p:cNvSpPr txBox="1">
            <a:spLocks/>
          </p:cNvSpPr>
          <p:nvPr/>
        </p:nvSpPr>
        <p:spPr>
          <a:xfrm>
            <a:off x="628797" y="1895165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3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err="1">
                <a:solidFill>
                  <a:srgbClr val="002060"/>
                </a:solidFill>
              </a:rPr>
              <a:t>Bolesti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b="1" dirty="0" err="1">
                <a:solidFill>
                  <a:srgbClr val="002060"/>
                </a:solidFill>
              </a:rPr>
              <a:t>při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b="1" dirty="0" err="1">
                <a:solidFill>
                  <a:srgbClr val="002060"/>
                </a:solidFill>
              </a:rPr>
              <a:t>prořezávání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b="1" dirty="0" err="1">
                <a:solidFill>
                  <a:srgbClr val="002060"/>
                </a:solidFill>
              </a:rPr>
              <a:t>zubů</a:t>
            </a:r>
            <a:endParaRPr lang="fr-FR" sz="1800" b="1" dirty="0">
              <a:solidFill>
                <a:srgbClr val="002060"/>
              </a:solidFill>
            </a:endParaRPr>
          </a:p>
          <a:p>
            <a:pPr lvl="1"/>
            <a:r>
              <a:rPr lang="fr-FR" sz="1800" dirty="0" err="1">
                <a:solidFill>
                  <a:srgbClr val="002060"/>
                </a:solidFill>
              </a:rPr>
              <a:t>Bolestivé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dásně</a:t>
            </a:r>
            <a:endParaRPr lang="fr-FR" sz="1800" dirty="0">
              <a:solidFill>
                <a:srgbClr val="002060"/>
              </a:solidFill>
            </a:endParaRPr>
          </a:p>
          <a:p>
            <a:pPr lvl="1"/>
            <a:r>
              <a:rPr lang="fr-FR" sz="1800" dirty="0" err="1">
                <a:solidFill>
                  <a:srgbClr val="002060"/>
                </a:solidFill>
              </a:rPr>
              <a:t>Zvýšená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teplota</a:t>
            </a:r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rgbClr val="002060"/>
              </a:solidFill>
            </a:endParaRPr>
          </a:p>
          <a:p>
            <a:r>
              <a:rPr lang="fr-FR" sz="1800" b="1" dirty="0" err="1">
                <a:solidFill>
                  <a:srgbClr val="002060"/>
                </a:solidFill>
              </a:rPr>
              <a:t>Podrážděnost</a:t>
            </a:r>
            <a:endParaRPr lang="fr-FR" sz="1800" b="1" dirty="0">
              <a:solidFill>
                <a:srgbClr val="002060"/>
              </a:solidFill>
            </a:endParaRPr>
          </a:p>
          <a:p>
            <a:pPr lvl="1"/>
            <a:r>
              <a:rPr lang="fr-FR" sz="1800" dirty="0" err="1">
                <a:solidFill>
                  <a:srgbClr val="002060"/>
                </a:solidFill>
              </a:rPr>
              <a:t>Častý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pláč</a:t>
            </a:r>
            <a:r>
              <a:rPr lang="cs-CZ" sz="1800" dirty="0">
                <a:solidFill>
                  <a:srgbClr val="002060"/>
                </a:solidFill>
              </a:rPr>
              <a:t>, p</a:t>
            </a:r>
            <a:r>
              <a:rPr lang="fr-FR" sz="1800" dirty="0" err="1">
                <a:solidFill>
                  <a:srgbClr val="002060"/>
                </a:solidFill>
              </a:rPr>
              <a:t>otíže</a:t>
            </a:r>
            <a:r>
              <a:rPr lang="fr-FR" sz="1800" dirty="0">
                <a:solidFill>
                  <a:srgbClr val="002060"/>
                </a:solidFill>
              </a:rPr>
              <a:t> se </a:t>
            </a:r>
            <a:r>
              <a:rPr lang="fr-FR" sz="1800" dirty="0" err="1">
                <a:solidFill>
                  <a:srgbClr val="002060"/>
                </a:solidFill>
              </a:rPr>
              <a:t>spánkem</a:t>
            </a:r>
            <a:endParaRPr lang="fr-FR" sz="1800" dirty="0">
              <a:solidFill>
                <a:srgbClr val="002060"/>
              </a:solidFill>
            </a:endParaRPr>
          </a:p>
          <a:p>
            <a:pPr lvl="1"/>
            <a:r>
              <a:rPr lang="fr-FR" sz="1800" dirty="0">
                <a:solidFill>
                  <a:srgbClr val="002060"/>
                </a:solidFill>
              </a:rPr>
              <a:t>ORL </a:t>
            </a:r>
            <a:r>
              <a:rPr lang="fr-FR" sz="1800" dirty="0" err="1">
                <a:solidFill>
                  <a:srgbClr val="002060"/>
                </a:solidFill>
              </a:rPr>
              <a:t>potíže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fr-FR" sz="800" dirty="0">
              <a:solidFill>
                <a:srgbClr val="002060"/>
              </a:solidFill>
            </a:endParaRPr>
          </a:p>
          <a:p>
            <a:r>
              <a:rPr lang="fr-FR" sz="1800" b="1" dirty="0" err="1">
                <a:solidFill>
                  <a:srgbClr val="002060"/>
                </a:solidFill>
              </a:rPr>
              <a:t>Červené</a:t>
            </a:r>
            <a:r>
              <a:rPr lang="fr-FR" sz="1800" b="1" dirty="0">
                <a:solidFill>
                  <a:srgbClr val="002060"/>
                </a:solidFill>
              </a:rPr>
              <a:t> </a:t>
            </a:r>
            <a:r>
              <a:rPr lang="fr-FR" sz="1800" b="1" dirty="0" err="1">
                <a:solidFill>
                  <a:srgbClr val="002060"/>
                </a:solidFill>
              </a:rPr>
              <a:t>tváře</a:t>
            </a:r>
            <a:endParaRPr lang="fr-FR" sz="1800" b="1" dirty="0">
              <a:solidFill>
                <a:srgbClr val="002060"/>
              </a:solidFill>
            </a:endParaRPr>
          </a:p>
          <a:p>
            <a:pPr lvl="1"/>
            <a:r>
              <a:rPr lang="fr-FR" sz="1800" dirty="0" err="1">
                <a:solidFill>
                  <a:srgbClr val="002060"/>
                </a:solidFill>
              </a:rPr>
              <a:t>Oteklé</a:t>
            </a:r>
            <a:r>
              <a:rPr lang="fr-FR" sz="1800" dirty="0">
                <a:solidFill>
                  <a:srgbClr val="002060"/>
                </a:solidFill>
              </a:rPr>
              <a:t> </a:t>
            </a:r>
            <a:r>
              <a:rPr lang="fr-FR" sz="1800" dirty="0" err="1">
                <a:solidFill>
                  <a:srgbClr val="002060"/>
                </a:solidFill>
              </a:rPr>
              <a:t>dásně</a:t>
            </a:r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800" dirty="0">
              <a:solidFill>
                <a:srgbClr val="002060"/>
              </a:solidFill>
            </a:endParaRPr>
          </a:p>
          <a:p>
            <a:r>
              <a:rPr lang="fr-FR" sz="1800" b="1" dirty="0" err="1">
                <a:solidFill>
                  <a:srgbClr val="002060"/>
                </a:solidFill>
              </a:rPr>
              <a:t>Průjem</a:t>
            </a:r>
            <a:endParaRPr lang="fr-FR" sz="1800" b="1" dirty="0">
              <a:solidFill>
                <a:srgbClr val="002060"/>
              </a:solidFill>
            </a:endParaRPr>
          </a:p>
          <a:p>
            <a:pPr lvl="1"/>
            <a:r>
              <a:rPr lang="cs-CZ" sz="1800" dirty="0">
                <a:solidFill>
                  <a:srgbClr val="002060"/>
                </a:solidFill>
              </a:rPr>
              <a:t>Související opruzeniny</a:t>
            </a:r>
            <a:endParaRPr lang="fr-FR" sz="1800" dirty="0">
              <a:solidFill>
                <a:srgbClr val="002060"/>
              </a:solidFill>
            </a:endParaRPr>
          </a:p>
        </p:txBody>
      </p:sp>
      <p:pic>
        <p:nvPicPr>
          <p:cNvPr id="14" name="Picture 4" descr="mordille_layers_nobackground_LD.png">
            <a:extLst>
              <a:ext uri="{FF2B5EF4-FFF2-40B4-BE49-F238E27FC236}">
                <a16:creationId xmlns:a16="http://schemas.microsoft.com/office/drawing/2014/main" id="{BC77CC9D-56FA-4FBD-A5E8-9448778CE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68" y="228132"/>
            <a:ext cx="3804139" cy="333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fesses_layers_nobackground_LD.png">
            <a:extLst>
              <a:ext uri="{FF2B5EF4-FFF2-40B4-BE49-F238E27FC236}">
                <a16:creationId xmlns:a16="http://schemas.microsoft.com/office/drawing/2014/main" id="{4A7261CC-FDA9-4A97-B956-A77186B3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92" y="1895165"/>
            <a:ext cx="3890108" cy="38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leurs_layers_nobackground_LD.png">
            <a:extLst>
              <a:ext uri="{FF2B5EF4-FFF2-40B4-BE49-F238E27FC236}">
                <a16:creationId xmlns:a16="http://schemas.microsoft.com/office/drawing/2014/main" id="{E6B774A0-6198-4B5B-9650-5D77FA612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56" y="3041659"/>
            <a:ext cx="2989263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2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"/>
    </mc:Choice>
    <mc:Fallback xmlns="">
      <p:transition spd="slow" advTm="423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58E9B9-8811-2B40-BB4D-BAF9CF2EFB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8" name="Picture 4" descr="Camilia-typo facing-F.png">
            <a:extLst>
              <a:ext uri="{FF2B5EF4-FFF2-40B4-BE49-F238E27FC236}">
                <a16:creationId xmlns:a16="http://schemas.microsoft.com/office/drawing/2014/main" id="{63D8B528-F2E1-40D8-94D3-6437BC2A9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9" y="219236"/>
            <a:ext cx="2116321" cy="5871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AE7DE90-013A-452B-878C-DE0F7584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2" y="3679"/>
            <a:ext cx="4853353" cy="6897091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Zaoblený obdélníkový popisek 4">
            <a:extLst>
              <a:ext uri="{FF2B5EF4-FFF2-40B4-BE49-F238E27FC236}">
                <a16:creationId xmlns:a16="http://schemas.microsoft.com/office/drawing/2014/main" id="{4DE81555-11B9-451C-8020-04D2C0ADF2FC}"/>
              </a:ext>
            </a:extLst>
          </p:cNvPr>
          <p:cNvSpPr/>
          <p:nvPr/>
        </p:nvSpPr>
        <p:spPr>
          <a:xfrm>
            <a:off x="864642" y="1509940"/>
            <a:ext cx="4537075" cy="574675"/>
          </a:xfrm>
          <a:prstGeom prst="wedgeRoundRectCallout">
            <a:avLst>
              <a:gd name="adj1" fmla="val 66633"/>
              <a:gd name="adj2" fmla="val -51838"/>
              <a:gd name="adj3" fmla="val 16667"/>
            </a:avLst>
          </a:prstGeom>
          <a:solidFill>
            <a:srgbClr val="FF99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cs-CZ" sz="2000" dirty="0">
                <a:solidFill>
                  <a:srgbClr val="002060"/>
                </a:solidFill>
              </a:rPr>
              <a:t>Žádné interakce se neočekávají.</a:t>
            </a:r>
          </a:p>
        </p:txBody>
      </p:sp>
      <p:sp>
        <p:nvSpPr>
          <p:cNvPr id="17" name="Zaoblený obdélníkový popisek 5">
            <a:extLst>
              <a:ext uri="{FF2B5EF4-FFF2-40B4-BE49-F238E27FC236}">
                <a16:creationId xmlns:a16="http://schemas.microsoft.com/office/drawing/2014/main" id="{C6072FD1-7900-4A86-AD08-E54C4236CFD6}"/>
              </a:ext>
            </a:extLst>
          </p:cNvPr>
          <p:cNvSpPr/>
          <p:nvPr/>
        </p:nvSpPr>
        <p:spPr>
          <a:xfrm>
            <a:off x="864642" y="2602866"/>
            <a:ext cx="4537075" cy="574675"/>
          </a:xfrm>
          <a:prstGeom prst="wedgeRoundRectCallout">
            <a:avLst>
              <a:gd name="adj1" fmla="val 65564"/>
              <a:gd name="adj2" fmla="val 9652"/>
              <a:gd name="adj3" fmla="val 16667"/>
            </a:avLst>
          </a:prstGeom>
          <a:solidFill>
            <a:srgbClr val="FF99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cs-CZ" sz="2000">
                <a:solidFill>
                  <a:srgbClr val="002060"/>
                </a:solidFill>
              </a:rPr>
              <a:t>Žádné nežádoucí účinky se neočekávají.</a:t>
            </a:r>
          </a:p>
        </p:txBody>
      </p:sp>
      <p:sp>
        <p:nvSpPr>
          <p:cNvPr id="18" name="Zaoblený obdélníkový popisek 6">
            <a:extLst>
              <a:ext uri="{FF2B5EF4-FFF2-40B4-BE49-F238E27FC236}">
                <a16:creationId xmlns:a16="http://schemas.microsoft.com/office/drawing/2014/main" id="{D1C646EA-565F-4B4C-85B5-4B187A2491E6}"/>
              </a:ext>
            </a:extLst>
          </p:cNvPr>
          <p:cNvSpPr/>
          <p:nvPr/>
        </p:nvSpPr>
        <p:spPr>
          <a:xfrm>
            <a:off x="864641" y="3649519"/>
            <a:ext cx="4537075" cy="756879"/>
          </a:xfrm>
          <a:prstGeom prst="wedgeRoundRectCallout">
            <a:avLst>
              <a:gd name="adj1" fmla="val 65417"/>
              <a:gd name="adj2" fmla="val 28066"/>
              <a:gd name="adj3" fmla="val 16667"/>
            </a:avLst>
          </a:prstGeom>
          <a:solidFill>
            <a:srgbClr val="FF99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cs-CZ" sz="2000" dirty="0">
                <a:solidFill>
                  <a:srgbClr val="002060"/>
                </a:solidFill>
              </a:rPr>
              <a:t>Žádné nebezpečí plynoucí z předávkování se neočekává.</a:t>
            </a:r>
          </a:p>
        </p:txBody>
      </p:sp>
      <p:pic>
        <p:nvPicPr>
          <p:cNvPr id="19" name="Picture 4" descr="Balise alt de l'image de l'article 3">
            <a:extLst>
              <a:ext uri="{FF2B5EF4-FFF2-40B4-BE49-F238E27FC236}">
                <a16:creationId xmlns:a16="http://schemas.microsoft.com/office/drawing/2014/main" id="{9F63C5AD-8090-4012-A4EF-F9201746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14" y="4823290"/>
            <a:ext cx="1760590" cy="181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C0459C-E95D-0549-8F7B-C7DA036C86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58361" y="196154"/>
            <a:ext cx="1200494" cy="4308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800" b="1" dirty="0" err="1">
                <a:solidFill>
                  <a:srgbClr val="002060"/>
                </a:solidFill>
                <a:latin typeface="Brandon Text Bold" panose="020B0803020203060203" pitchFamily="34" charset="-18"/>
              </a:rPr>
              <a:t>SmPC</a:t>
            </a:r>
            <a:endParaRPr lang="fr-FR" sz="2800" b="1" dirty="0">
              <a:solidFill>
                <a:srgbClr val="002060"/>
              </a:solidFill>
              <a:latin typeface="Brandon Text Bold" panose="020B0803020203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950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"/>
    </mc:Choice>
    <mc:Fallback xmlns="">
      <p:transition spd="slow" advTm="39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1102C8-9370-4A3F-92DD-894CA3C16A5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0" name="Picture 4" descr="Camilia-typo facing-F.png">
            <a:extLst>
              <a:ext uri="{FF2B5EF4-FFF2-40B4-BE49-F238E27FC236}">
                <a16:creationId xmlns:a16="http://schemas.microsoft.com/office/drawing/2014/main" id="{C889E6BC-9FD2-4A2A-BAA5-935869D91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9" y="219236"/>
            <a:ext cx="2116321" cy="5871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Výsledek obrázku pro safety baby">
            <a:extLst>
              <a:ext uri="{FF2B5EF4-FFF2-40B4-BE49-F238E27FC236}">
                <a16:creationId xmlns:a16="http://schemas.microsoft.com/office/drawing/2014/main" id="{97C25682-6343-4D29-AB70-DABC9546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5049" y="1245958"/>
            <a:ext cx="1931995" cy="21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B4ACDE7-330C-4C58-8ED7-74C961C91739}"/>
              </a:ext>
            </a:extLst>
          </p:cNvPr>
          <p:cNvSpPr txBox="1">
            <a:spLocks/>
          </p:cNvSpPr>
          <p:nvPr/>
        </p:nvSpPr>
        <p:spPr>
          <a:xfrm>
            <a:off x="711034" y="2727259"/>
            <a:ext cx="4267532" cy="312031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5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002060"/>
                </a:solidFill>
              </a:rPr>
              <a:t>L</a:t>
            </a:r>
            <a:r>
              <a:rPr lang="fr-FR" sz="2000" dirty="0" err="1">
                <a:solidFill>
                  <a:srgbClr val="002060"/>
                </a:solidFill>
              </a:rPr>
              <a:t>okální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anestetika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</a:t>
            </a:r>
            <a:r>
              <a:rPr lang="fr-FR" sz="2000" dirty="0" err="1">
                <a:solidFill>
                  <a:srgbClr val="002060"/>
                </a:solidFill>
              </a:rPr>
              <a:t>lkohol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C</a:t>
            </a:r>
            <a:r>
              <a:rPr lang="fr-FR" sz="2000" dirty="0" err="1">
                <a:solidFill>
                  <a:srgbClr val="002060"/>
                </a:solidFill>
              </a:rPr>
              <a:t>ukr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U</a:t>
            </a:r>
            <a:r>
              <a:rPr lang="fr-FR" sz="2000" dirty="0" err="1">
                <a:solidFill>
                  <a:srgbClr val="002060"/>
                </a:solidFill>
              </a:rPr>
              <a:t>mělá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sladidla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L</a:t>
            </a:r>
            <a:r>
              <a:rPr lang="fr-FR" sz="2000" dirty="0" err="1">
                <a:solidFill>
                  <a:srgbClr val="002060"/>
                </a:solidFill>
              </a:rPr>
              <a:t>aktózu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K</a:t>
            </a:r>
            <a:r>
              <a:rPr lang="fr-FR" sz="2000" dirty="0" err="1">
                <a:solidFill>
                  <a:srgbClr val="002060"/>
                </a:solidFill>
              </a:rPr>
              <a:t>onzervanty</a:t>
            </a:r>
            <a:endParaRPr lang="cs-CZ" sz="2000" dirty="0">
              <a:solidFill>
                <a:srgbClr val="002060"/>
              </a:solidFill>
            </a:endParaRPr>
          </a:p>
          <a:p>
            <a:r>
              <a:rPr lang="cs-CZ" sz="2000" dirty="0">
                <a:solidFill>
                  <a:srgbClr val="002060"/>
                </a:solidFill>
              </a:rPr>
              <a:t>Aromata</a:t>
            </a:r>
            <a:endParaRPr lang="fr-FR" sz="2000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361166BC-93AB-4DBA-9A3F-805483B1A97C}"/>
              </a:ext>
            </a:extLst>
          </p:cNvPr>
          <p:cNvSpPr txBox="1">
            <a:spLocks/>
          </p:cNvSpPr>
          <p:nvPr/>
        </p:nvSpPr>
        <p:spPr>
          <a:xfrm>
            <a:off x="711034" y="2238184"/>
            <a:ext cx="3217777" cy="332399"/>
          </a:xfrm>
          <a:prstGeom prst="rect">
            <a:avLst/>
          </a:prstGeom>
        </p:spPr>
        <p:txBody>
          <a:bodyPr/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5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>
                <a:solidFill>
                  <a:srgbClr val="002060"/>
                </a:solidFill>
                <a:latin typeface="Brandon Text Bold" panose="020B0803020203060203" pitchFamily="34" charset="-18"/>
              </a:rPr>
              <a:t>Neobsahuje:</a:t>
            </a:r>
            <a:endParaRPr lang="fr-FR" sz="2400" b="1" dirty="0">
              <a:solidFill>
                <a:srgbClr val="002060"/>
              </a:solidFill>
              <a:latin typeface="Brandon Text Bold" panose="020B0803020203060203" pitchFamily="34" charset="-18"/>
            </a:endParaRPr>
          </a:p>
        </p:txBody>
      </p:sp>
      <p:pic>
        <p:nvPicPr>
          <p:cNvPr id="2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39F092A2-61AE-B5BF-54FB-E9A8B0DBE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11" y="1688160"/>
            <a:ext cx="3897658" cy="463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C0459C-E95D-0549-8F7B-C7DA036C86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3979" y="1195123"/>
            <a:ext cx="3827431" cy="851387"/>
          </a:xfrm>
        </p:spPr>
        <p:txBody>
          <a:bodyPr/>
          <a:lstStyle/>
          <a:p>
            <a:r>
              <a:rPr lang="cs-CZ" sz="2600" b="1" dirty="0">
                <a:solidFill>
                  <a:srgbClr val="002060"/>
                </a:solidFill>
                <a:latin typeface="Brandon Text Bold" panose="020B0803020203060203" pitchFamily="34" charset="-18"/>
              </a:rPr>
              <a:t>Jedinečná léková forma</a:t>
            </a:r>
          </a:p>
          <a:p>
            <a:r>
              <a:rPr lang="cs-CZ" sz="2600" b="1" dirty="0">
                <a:solidFill>
                  <a:srgbClr val="002060"/>
                </a:solidFill>
                <a:latin typeface="Brandon Text Bold" panose="020B0803020203060203" pitchFamily="34" charset="-18"/>
              </a:rPr>
              <a:t>Balení 10 a 30 dávek</a:t>
            </a:r>
            <a:endParaRPr lang="fr-FR" sz="2600" b="1" dirty="0">
              <a:solidFill>
                <a:srgbClr val="002060"/>
              </a:solidFill>
              <a:latin typeface="Brandon Text Bold" panose="020B0803020203060203" pitchFamily="34" charset="-18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58E9B9-8811-2B40-BB4D-BAF9CF2EFB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Picture 4" descr="Camilia-typo facing-F.png">
            <a:extLst>
              <a:ext uri="{FF2B5EF4-FFF2-40B4-BE49-F238E27FC236}">
                <a16:creationId xmlns:a16="http://schemas.microsoft.com/office/drawing/2014/main" id="{63D8B528-F2E1-40D8-94D3-6437BC2A9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79" y="219236"/>
            <a:ext cx="2116321" cy="5871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BD4A2B-5C90-4D81-828A-3F0DF922E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r="48336"/>
          <a:stretch/>
        </p:blipFill>
        <p:spPr>
          <a:xfrm>
            <a:off x="8985738" y="444616"/>
            <a:ext cx="3206262" cy="5968767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0414731-BF8C-4EA7-8D8B-36FEB802B705}"/>
              </a:ext>
            </a:extLst>
          </p:cNvPr>
          <p:cNvSpPr txBox="1">
            <a:spLocks/>
          </p:cNvSpPr>
          <p:nvPr/>
        </p:nvSpPr>
        <p:spPr>
          <a:xfrm>
            <a:off x="663979" y="2683224"/>
            <a:ext cx="7886700" cy="2695944"/>
          </a:xfrm>
          <a:prstGeom prst="rect">
            <a:avLst/>
          </a:prstGeom>
        </p:spPr>
        <p:txBody>
          <a:bodyPr/>
          <a:lstStyle>
            <a:lvl1pPr marL="285750" indent="-28575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4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1pPr>
            <a:lvl2pPr marL="547687" indent="-28575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Tx/>
              <a:buBlip>
                <a:blip r:embed="rId5"/>
              </a:buBlip>
              <a:defRPr sz="14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2pPr>
            <a:lvl3pPr marL="812800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●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3pPr>
            <a:lvl4pPr marL="987425" indent="-276225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  <a:defRPr sz="1200" kern="1200" spc="0" baseline="0">
                <a:solidFill>
                  <a:srgbClr val="005074"/>
                </a:solidFill>
                <a:latin typeface="Brandon Text Regular" panose="020B05030202030602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100" dirty="0" err="1">
                <a:solidFill>
                  <a:srgbClr val="002060"/>
                </a:solidFill>
              </a:rPr>
              <a:t>Jednodávkové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cs-CZ" sz="2100" dirty="0">
                <a:solidFill>
                  <a:srgbClr val="002060"/>
                </a:solidFill>
              </a:rPr>
              <a:t>sterilní </a:t>
            </a:r>
            <a:r>
              <a:rPr lang="fr-FR" sz="2100" dirty="0" err="1">
                <a:solidFill>
                  <a:srgbClr val="002060"/>
                </a:solidFill>
              </a:rPr>
              <a:t>obaly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endParaRPr lang="cs-CZ" sz="2100" dirty="0">
              <a:solidFill>
                <a:srgbClr val="002060"/>
              </a:solidFill>
            </a:endParaRPr>
          </a:p>
          <a:p>
            <a:pPr algn="l"/>
            <a:r>
              <a:rPr lang="fr-FR" sz="2100" dirty="0" err="1">
                <a:solidFill>
                  <a:srgbClr val="002060"/>
                </a:solidFill>
              </a:rPr>
              <a:t>Předem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fr-FR" sz="2100" dirty="0" err="1">
                <a:solidFill>
                  <a:srgbClr val="002060"/>
                </a:solidFill>
              </a:rPr>
              <a:t>nadávkované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fr-FR" sz="2100" dirty="0" err="1">
                <a:solidFill>
                  <a:srgbClr val="002060"/>
                </a:solidFill>
              </a:rPr>
              <a:t>množství</a:t>
            </a:r>
            <a:endParaRPr lang="fr-FR" sz="2100" dirty="0">
              <a:solidFill>
                <a:srgbClr val="002060"/>
              </a:solidFill>
            </a:endParaRPr>
          </a:p>
          <a:p>
            <a:pPr algn="l"/>
            <a:r>
              <a:rPr lang="fr-FR" sz="2100" dirty="0" err="1">
                <a:solidFill>
                  <a:srgbClr val="002060"/>
                </a:solidFill>
              </a:rPr>
              <a:t>Jednoduchá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cs-CZ" sz="2100" dirty="0">
                <a:solidFill>
                  <a:srgbClr val="002060"/>
                </a:solidFill>
              </a:rPr>
              <a:t>a hygienická </a:t>
            </a:r>
            <a:r>
              <a:rPr lang="fr-FR" sz="2100" dirty="0" err="1">
                <a:solidFill>
                  <a:srgbClr val="002060"/>
                </a:solidFill>
              </a:rPr>
              <a:t>aplikace</a:t>
            </a:r>
            <a:endParaRPr lang="cs-CZ" sz="2100" dirty="0">
              <a:solidFill>
                <a:srgbClr val="002060"/>
              </a:solidFill>
            </a:endParaRPr>
          </a:p>
          <a:p>
            <a:pPr algn="l"/>
            <a:r>
              <a:rPr lang="fr-FR" sz="2100" dirty="0" err="1">
                <a:solidFill>
                  <a:srgbClr val="002060"/>
                </a:solidFill>
              </a:rPr>
              <a:t>Neutrální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fr-FR" sz="2100" dirty="0" err="1">
                <a:solidFill>
                  <a:srgbClr val="002060"/>
                </a:solidFill>
              </a:rPr>
              <a:t>chuť</a:t>
            </a:r>
            <a:r>
              <a:rPr lang="fr-FR" sz="2100" dirty="0">
                <a:solidFill>
                  <a:srgbClr val="002060"/>
                </a:solidFill>
              </a:rPr>
              <a:t> </a:t>
            </a:r>
            <a:r>
              <a:rPr lang="fr-FR" sz="2100" dirty="0" err="1">
                <a:solidFill>
                  <a:srgbClr val="002060"/>
                </a:solidFill>
              </a:rPr>
              <a:t>vhodná</a:t>
            </a:r>
            <a:r>
              <a:rPr lang="fr-FR" sz="2100" dirty="0">
                <a:solidFill>
                  <a:srgbClr val="002060"/>
                </a:solidFill>
              </a:rPr>
              <a:t> pro </a:t>
            </a:r>
            <a:r>
              <a:rPr lang="fr-FR" sz="2100" dirty="0" err="1">
                <a:solidFill>
                  <a:srgbClr val="002060"/>
                </a:solidFill>
              </a:rPr>
              <a:t>miminko</a:t>
            </a:r>
            <a:endParaRPr lang="fr-FR" sz="2100" dirty="0">
              <a:solidFill>
                <a:srgbClr val="002060"/>
              </a:solidFill>
            </a:endParaRPr>
          </a:p>
          <a:p>
            <a:pPr lvl="1" algn="l"/>
            <a:endParaRPr lang="fr-FR" sz="2100" dirty="0">
              <a:solidFill>
                <a:srgbClr val="002060"/>
              </a:solidFill>
            </a:endParaRP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566BDF85-74F8-475B-86CE-5A81184DB788}"/>
              </a:ext>
            </a:extLst>
          </p:cNvPr>
          <p:cNvGrpSpPr>
            <a:grpSpLocks noChangeAspect="1"/>
          </p:cNvGrpSpPr>
          <p:nvPr/>
        </p:nvGrpSpPr>
        <p:grpSpPr bwMode="auto">
          <a:xfrm rot="3832648">
            <a:off x="4154508" y="1800380"/>
            <a:ext cx="4299808" cy="3373283"/>
            <a:chOff x="633" y="3045"/>
            <a:chExt cx="1608" cy="1261"/>
          </a:xfrm>
        </p:grpSpPr>
        <p:pic>
          <p:nvPicPr>
            <p:cNvPr id="18" name="Picture 8" descr="DOSETTE SEULE + us.png">
              <a:extLst>
                <a:ext uri="{FF2B5EF4-FFF2-40B4-BE49-F238E27FC236}">
                  <a16:creationId xmlns:a16="http://schemas.microsoft.com/office/drawing/2014/main" id="{224F0338-683B-481D-AAF4-67D6B64FB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" y="3372"/>
              <a:ext cx="1560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 descr="DOSETTE SEULE + us.png">
              <a:extLst>
                <a:ext uri="{FF2B5EF4-FFF2-40B4-BE49-F238E27FC236}">
                  <a16:creationId xmlns:a16="http://schemas.microsoft.com/office/drawing/2014/main" id="{A1323CCB-E729-4238-B7BA-5F2A8B441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" y="3203"/>
              <a:ext cx="1560" cy="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DOSETTE SEULE + us.png">
              <a:extLst>
                <a:ext uri="{FF2B5EF4-FFF2-40B4-BE49-F238E27FC236}">
                  <a16:creationId xmlns:a16="http://schemas.microsoft.com/office/drawing/2014/main" id="{9539A6B4-C6A6-4BFA-B53C-85500A6AD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" y="3045"/>
              <a:ext cx="1560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 descr="Obsah obrázku text, Lidská tvář, Balení a označování, krabice&#10;&#10;Popis byl vytvořen automaticky">
            <a:extLst>
              <a:ext uri="{FF2B5EF4-FFF2-40B4-BE49-F238E27FC236}">
                <a16:creationId xmlns:a16="http://schemas.microsoft.com/office/drawing/2014/main" id="{49661392-4A4B-D993-8ACB-CF3BFFE1C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58" y="2877072"/>
            <a:ext cx="2791020" cy="3320855"/>
          </a:xfrm>
          <a:prstGeom prst="rect">
            <a:avLst/>
          </a:prstGeom>
        </p:spPr>
      </p:pic>
      <p:pic>
        <p:nvPicPr>
          <p:cNvPr id="9" name="Obrázek 8" descr="Obsah obrázku text, Lidská tvář, náplast&#10;&#10;Popis byl vytvořen automaticky">
            <a:extLst>
              <a:ext uri="{FF2B5EF4-FFF2-40B4-BE49-F238E27FC236}">
                <a16:creationId xmlns:a16="http://schemas.microsoft.com/office/drawing/2014/main" id="{9827A914-6B69-5CA5-5771-904C6890D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737" y="219236"/>
            <a:ext cx="2902904" cy="37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"/>
    </mc:Choice>
    <mc:Fallback xmlns="">
      <p:transition spd="slow" advTm="39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B7DA6D0F-15B2-2F28-5476-D1A85C647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3" r="48336"/>
          <a:stretch/>
        </p:blipFill>
        <p:spPr>
          <a:xfrm>
            <a:off x="8985738" y="444616"/>
            <a:ext cx="3206262" cy="596876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CAC3245-9812-FDCB-34B7-3BCEEAC3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ZKRÁCENÁ INFORMACE DLE </a:t>
            </a:r>
            <a:r>
              <a:rPr lang="cs-CZ" dirty="0" err="1"/>
              <a:t>SmPC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E54B16-B5FB-8300-20DC-516C0F84A1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3A6E32-6FBE-455A-A00D-F30881BC0ACA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0C8A749-9ED7-42EB-5CD0-E048D4B36F04}"/>
              </a:ext>
            </a:extLst>
          </p:cNvPr>
          <p:cNvSpPr/>
          <p:nvPr/>
        </p:nvSpPr>
        <p:spPr>
          <a:xfrm>
            <a:off x="729407" y="1310018"/>
            <a:ext cx="1050471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solidFill>
                  <a:srgbClr val="00206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CAMILIA, perorální roztok v </a:t>
            </a:r>
            <a:r>
              <a:rPr lang="cs-CZ" b="1" dirty="0" err="1">
                <a:solidFill>
                  <a:srgbClr val="00206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jednodávkovém</a:t>
            </a:r>
            <a:r>
              <a:rPr lang="cs-CZ" b="1" dirty="0">
                <a:solidFill>
                  <a:srgbClr val="00206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obalu.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Složení: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jedna dávka (1 ml) obsahuje: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Chamomilla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vulgaris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9 CH…333,3 mg,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Phytolacca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decandra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5 CH…333,3 mg,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Rheum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5 CH…333,3 mg. Pomocné látky: čištěná voda.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Indikace: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Homeopatický léčivý přípravek užívaný tradičně v homeopatii ke zmírnění potíží spojených s růstem zubů u kojenců a batolat (jako jsou např. bolesti při prořezávání zubů, podrážděnost, červené tváře, průjem).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Dávkování: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3 až 6 jednorázových dávek (1 ml) během 24 hodin po dobu 3 až 8 dnů. Pokud po 3 dnech léčby příznaky přetrvávají, lékař by měl posoudit, zda se jedná o potíže spojené s růstem zubů.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Způsob podání: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Perorální podání. Otevřít sáček. Ze sady oddělit jeden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jednodávkový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obal. Pečlivě uzavřít sáček se zbývajícími dávkami přehnutím okraje na jeho otevřené straně.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Jednodávkový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obal otevřít otočením jeho zúženého konce. Dítě posadit nebo držet ve vzpřímené poloze a jemným stlačením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jednodávkového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obalu aplikovat celý obsah dítěti do úst.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Kontraindikace: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Hypersenzitivita na léčivé látky tohoto přípravku.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Nežádoucí účinky: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Žádné nežádoucí účinky se neočekávají.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Interakce: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Žádné interakce se neočekávají.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Zvláštní upozornění a opatření pro použití: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Tento roztok je určený pouze k vnitřnímu užití. Perorální roztok se nesmí aplikovat do očí ani do uší. Perorální roztok se nesmí podávat injekčně.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Fertilita, těhotenství a kojení: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Není relevantní. </a:t>
            </a:r>
            <a:r>
              <a:rPr lang="cs-CZ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Držitel rozhodnutí o registraci: 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BOIRON, 2 avenue de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l’Ouest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Lyonnais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, 69510 </a:t>
            </a:r>
            <a:r>
              <a:rPr lang="cs-CZ" dirty="0" err="1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Messimy</a:t>
            </a:r>
            <a:r>
              <a:rPr lang="cs-CZ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, Francie. Datum první registrace: 16. 8. 2017. </a:t>
            </a:r>
          </a:p>
          <a:p>
            <a:pPr algn="just">
              <a:spcAft>
                <a:spcPts val="0"/>
              </a:spcAft>
            </a:pPr>
            <a:r>
              <a:rPr lang="cs-CZ" sz="1900" b="1" dirty="0">
                <a:solidFill>
                  <a:srgbClr val="0070C0"/>
                </a:solidFill>
                <a:latin typeface="Brandon Text Regular" panose="020B0503020203060203" pitchFamily="34" charset="-18"/>
                <a:ea typeface="Calibri" panose="020F0502020204030204" pitchFamily="34" charset="0"/>
              </a:rPr>
              <a:t>Přípravek je volně prodejný a není hrazen z prostředků veřejného zdravotního pojištění.</a:t>
            </a:r>
            <a:endParaRPr lang="cs-CZ" sz="1900" b="1" dirty="0">
              <a:solidFill>
                <a:srgbClr val="0070C0"/>
              </a:solidFill>
              <a:effectLst/>
              <a:latin typeface="Brandon Text Regular" panose="020B0503020203060203" pitchFamily="34" charset="-18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"/>
    </mc:Choice>
    <mc:Fallback xmlns="">
      <p:transition spd="slow" advTm="5741"/>
    </mc:Fallback>
  </mc:AlternateContent>
</p:sld>
</file>

<file path=ppt/theme/theme1.xml><?xml version="1.0" encoding="utf-8"?>
<a:theme xmlns:a="http://schemas.openxmlformats.org/drawingml/2006/main" name="2_Thème Office">
  <a:themeElements>
    <a:clrScheme name="BOIRON ROUGE">
      <a:dk1>
        <a:sysClr val="windowText" lastClr="000000"/>
      </a:dk1>
      <a:lt1>
        <a:sysClr val="window" lastClr="FFFFFF"/>
      </a:lt1>
      <a:dk2>
        <a:srgbClr val="F9ECED"/>
      </a:dk2>
      <a:lt2>
        <a:srgbClr val="E8BAB2"/>
      </a:lt2>
      <a:accent1>
        <a:srgbClr val="BC6678"/>
      </a:accent1>
      <a:accent2>
        <a:srgbClr val="911F51"/>
      </a:accent2>
      <a:accent3>
        <a:srgbClr val="BE0073"/>
      </a:accent3>
      <a:accent4>
        <a:srgbClr val="BDA5CC"/>
      </a:accent4>
      <a:accent5>
        <a:srgbClr val="769597"/>
      </a:accent5>
      <a:accent6>
        <a:srgbClr val="5C726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ěžící tex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66B7B3C03B6A240B92AF9FDCDA145D3" ma:contentTypeVersion="12" ma:contentTypeDescription="Vytvoří nový dokument" ma:contentTypeScope="" ma:versionID="10cff9b0237dbe1d3f18403638e5ad6f">
  <xsd:schema xmlns:xsd="http://www.w3.org/2001/XMLSchema" xmlns:xs="http://www.w3.org/2001/XMLSchema" xmlns:p="http://schemas.microsoft.com/office/2006/metadata/properties" xmlns:ns2="42363053-8175-4529-8354-75a4f613a36c" xmlns:ns3="4ddd38f6-a6e3-43a6-8257-0b794367e360" targetNamespace="http://schemas.microsoft.com/office/2006/metadata/properties" ma:root="true" ma:fieldsID="6ada34fc50f512fb3cefbb1aae0faf19" ns2:_="" ns3:_="">
    <xsd:import namespace="42363053-8175-4529-8354-75a4f613a36c"/>
    <xsd:import namespace="4ddd38f6-a6e3-43a6-8257-0b794367e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63053-8175-4529-8354-75a4f613a3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ů" ma:readOnly="false" ma:fieldId="{5cf76f15-5ced-4ddc-b409-7134ff3c332f}" ma:taxonomyMulti="true" ma:sspId="b01c5e38-1c61-4c06-8304-ce207ac1a7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d38f6-a6e3-43a6-8257-0b794367e36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f08e514-46a3-488e-86b7-f34ffb9f0807}" ma:internalName="TaxCatchAll" ma:showField="CatchAllData" ma:web="4ddd38f6-a6e3-43a6-8257-0b794367e3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363053-8175-4529-8354-75a4f613a36c">
      <Terms xmlns="http://schemas.microsoft.com/office/infopath/2007/PartnerControls"/>
    </lcf76f155ced4ddcb4097134ff3c332f>
    <TaxCatchAll xmlns="4ddd38f6-a6e3-43a6-8257-0b794367e360" xsi:nil="true"/>
  </documentManagement>
</p:properties>
</file>

<file path=customXml/itemProps1.xml><?xml version="1.0" encoding="utf-8"?>
<ds:datastoreItem xmlns:ds="http://schemas.openxmlformats.org/officeDocument/2006/customXml" ds:itemID="{7B8C1568-0CDC-46C7-9F08-0D2FCCC8D2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363053-8175-4529-8354-75a4f613a36c"/>
    <ds:schemaRef ds:uri="4ddd38f6-a6e3-43a6-8257-0b794367e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27E35D-603A-4B46-9946-F0905901D5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9E5A31-2938-477C-8CAF-EAEC04619DC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a493470-bcd4-48ff-8d66-592d9b77abcb"/>
    <ds:schemaRef ds:uri="http://purl.org/dc/elements/1.1/"/>
    <ds:schemaRef ds:uri="http://schemas.microsoft.com/office/2006/metadata/properties"/>
    <ds:schemaRef ds:uri="9d9a1071-6a90-4694-8036-a9f43c68e571"/>
    <ds:schemaRef ds:uri="http://purl.org/dc/terms/"/>
    <ds:schemaRef ds:uri="http://purl.org/dc/dcmitype/"/>
    <ds:schemaRef ds:uri="http://www.w3.org/XML/1998/namespace"/>
    <ds:schemaRef ds:uri="42363053-8175-4529-8354-75a4f613a36c"/>
    <ds:schemaRef ds:uri="4ddd38f6-a6e3-43a6-8257-0b794367e3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435</Words>
  <Application>Microsoft Office PowerPoint</Application>
  <PresentationFormat>Širokoúhlá obrazovka</PresentationFormat>
  <Paragraphs>45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Arial</vt:lpstr>
      <vt:lpstr>Brandon Text Bold</vt:lpstr>
      <vt:lpstr>Brandon Text Light</vt:lpstr>
      <vt:lpstr>Brandon Text Regular</vt:lpstr>
      <vt:lpstr>Calibri</vt:lpstr>
      <vt:lpstr>Wingdings</vt:lpstr>
      <vt:lpstr>2_Thème Office</vt:lpstr>
      <vt:lpstr>1_Thème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ZKRÁCENÁ INFORMACE DLE SmPC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Pochet</dc:creator>
  <cp:lastModifiedBy>VLACHOVÁ Šárka</cp:lastModifiedBy>
  <cp:revision>21</cp:revision>
  <dcterms:created xsi:type="dcterms:W3CDTF">2019-08-19T14:47:42Z</dcterms:created>
  <dcterms:modified xsi:type="dcterms:W3CDTF">2023-09-05T15:29:45Z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0x010100027D997CAB7BD54EA561EE2F5F87AA22</vt:lpwstr>
  </property>
</Properties>
</file>