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9" r:id="rId4"/>
    <p:sldId id="270" r:id="rId5"/>
    <p:sldId id="258" r:id="rId6"/>
    <p:sldId id="259" r:id="rId7"/>
    <p:sldId id="260" r:id="rId8"/>
    <p:sldId id="263" r:id="rId9"/>
    <p:sldId id="264" r:id="rId10"/>
    <p:sldId id="265" r:id="rId11"/>
    <p:sldId id="272"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65649" autoAdjust="0"/>
  </p:normalViewPr>
  <p:slideViewPr>
    <p:cSldViewPr snapToGrid="0">
      <p:cViewPr varScale="1">
        <p:scale>
          <a:sx n="86" d="100"/>
          <a:sy n="86" d="100"/>
        </p:scale>
        <p:origin x="18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0E3B1-8E63-424C-84B2-091BAC18F1F2}" type="datetimeFigureOut">
              <a:rPr lang="cs-CZ" smtClean="0"/>
              <a:t>15.9.2023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D5B46-E824-4FFA-8EC0-D44699F9E150}" type="slidenum">
              <a:rPr lang="cs-CZ" smtClean="0"/>
              <a:t>‹#›</a:t>
            </a:fld>
            <a:endParaRPr lang="cs-CZ"/>
          </a:p>
        </p:txBody>
      </p:sp>
    </p:spTree>
    <p:extLst>
      <p:ext uri="{BB962C8B-B14F-4D97-AF65-F5344CB8AC3E}">
        <p14:creationId xmlns:p14="http://schemas.microsoft.com/office/powerpoint/2010/main" val="257638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5D5B46-E824-4FFA-8EC0-D44699F9E150}" type="slidenum">
              <a:rPr lang="cs-CZ" smtClean="0"/>
              <a:t>2</a:t>
            </a:fld>
            <a:endParaRPr lang="cs-CZ"/>
          </a:p>
        </p:txBody>
      </p:sp>
    </p:spTree>
    <p:extLst>
      <p:ext uri="{BB962C8B-B14F-4D97-AF65-F5344CB8AC3E}">
        <p14:creationId xmlns:p14="http://schemas.microsoft.com/office/powerpoint/2010/main" val="85801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5D5B46-E824-4FFA-8EC0-D44699F9E150}" type="slidenum">
              <a:rPr lang="cs-CZ" smtClean="0"/>
              <a:t>3</a:t>
            </a:fld>
            <a:endParaRPr lang="cs-CZ"/>
          </a:p>
        </p:txBody>
      </p:sp>
    </p:spTree>
    <p:extLst>
      <p:ext uri="{BB962C8B-B14F-4D97-AF65-F5344CB8AC3E}">
        <p14:creationId xmlns:p14="http://schemas.microsoft.com/office/powerpoint/2010/main" val="378930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dirty="0"/>
              <a:t>Psychosomatická medicína teoreticky vychází z poznatků vývojové psychologie, z </a:t>
            </a:r>
            <a:r>
              <a:rPr lang="cs-CZ" dirty="0" err="1"/>
              <a:t>analytickopsychodynamických</a:t>
            </a:r>
            <a:r>
              <a:rPr lang="cs-CZ" dirty="0"/>
              <a:t> a systemických konceptů, ale dnes se opírá především o výzkumy neurověd. Ty podávají četné důkazy o </a:t>
            </a:r>
            <a:r>
              <a:rPr lang="cs-CZ" dirty="0" err="1"/>
              <a:t>neuroplasticitě</a:t>
            </a:r>
            <a:r>
              <a:rPr lang="cs-CZ" dirty="0"/>
              <a:t>, o změnách struktury a funkcí mozku v důsledku vývojových traumat, působením stresu či působením nevědomých intrapsychických nebo i vědomých transpersonálních konfliktů. Současné neurovědy přinášejí stále více důkazů o vlivu emočně-vztahových zkušeností v raných fázích života jedince na vývoj struktur mozku a jejich propojení s dalšími důležitými systémy organismu (</a:t>
            </a:r>
            <a:r>
              <a:rPr lang="cs-CZ" dirty="0" err="1"/>
              <a:t>Skorunka</a:t>
            </a:r>
            <a:r>
              <a:rPr lang="cs-CZ" dirty="0"/>
              <a:t>, 2019).</a:t>
            </a:r>
          </a:p>
          <a:p>
            <a:pPr marL="0" indent="0">
              <a:buNone/>
            </a:pPr>
            <a:r>
              <a:rPr lang="cs-CZ" dirty="0"/>
              <a:t>Důsledky těchto procesů potvrzují i nové vědní disciplíny (</a:t>
            </a:r>
            <a:r>
              <a:rPr lang="cs-CZ" dirty="0" err="1"/>
              <a:t>psychoneuroimunologie</a:t>
            </a:r>
            <a:r>
              <a:rPr lang="cs-CZ" dirty="0"/>
              <a:t> a </a:t>
            </a:r>
            <a:r>
              <a:rPr lang="cs-CZ" dirty="0" err="1"/>
              <a:t>psychoneuro</a:t>
            </a:r>
            <a:r>
              <a:rPr lang="cs-CZ" dirty="0"/>
              <a:t>-endokrinologie), které objevují, zkoumají a potvrzují vztahy mezi chováním a prožíváním na jedné straně a endokrinními funkcemi nebo aktivitou signálních molekul imunitního systému na straně druhé.</a:t>
            </a:r>
            <a:endParaRPr lang="cs-CZ" b="1" dirty="0"/>
          </a:p>
          <a:p>
            <a:endParaRPr lang="cs-CZ" dirty="0"/>
          </a:p>
        </p:txBody>
      </p:sp>
      <p:sp>
        <p:nvSpPr>
          <p:cNvPr id="4" name="Zástupný symbol pro číslo snímku 3"/>
          <p:cNvSpPr>
            <a:spLocks noGrp="1"/>
          </p:cNvSpPr>
          <p:nvPr>
            <p:ph type="sldNum" sz="quarter" idx="5"/>
          </p:nvPr>
        </p:nvSpPr>
        <p:spPr/>
        <p:txBody>
          <a:bodyPr/>
          <a:lstStyle/>
          <a:p>
            <a:fld id="{C15D5B46-E824-4FFA-8EC0-D44699F9E150}" type="slidenum">
              <a:rPr lang="cs-CZ" smtClean="0"/>
              <a:t>5</a:t>
            </a:fld>
            <a:endParaRPr lang="cs-CZ"/>
          </a:p>
        </p:txBody>
      </p:sp>
    </p:spTree>
    <p:extLst>
      <p:ext uri="{BB962C8B-B14F-4D97-AF65-F5344CB8AC3E}">
        <p14:creationId xmlns:p14="http://schemas.microsoft.com/office/powerpoint/2010/main" val="288179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5D5B46-E824-4FFA-8EC0-D44699F9E150}" type="slidenum">
              <a:rPr lang="cs-CZ" smtClean="0"/>
              <a:t>6</a:t>
            </a:fld>
            <a:endParaRPr lang="cs-CZ"/>
          </a:p>
        </p:txBody>
      </p:sp>
    </p:spTree>
    <p:extLst>
      <p:ext uri="{BB962C8B-B14F-4D97-AF65-F5344CB8AC3E}">
        <p14:creationId xmlns:p14="http://schemas.microsoft.com/office/powerpoint/2010/main" val="343707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Sociální uspořádání vztahů okolo novorozence plní podobné funkce jako děloha na biologické úrovni. Nejbouřlivější tělesný vývoj má novorozenec po porodu za sebou a čeká ho řada stupňů vývoje k psychosociální samostatnosti. Každý z těchto stupňů bude vyžadovat novou úroveň uspořádání sociálního prostředí. V každém vývojovém stádiu hraje svou úlohu matka i otec, ale tato úloha je odlišná, přičemž v krizových situacích se role otce a matky může vzájemně zastoupit. I rostoucí organismus se  sám aktivně podílí na vývojovém úkolu tak, že aktivně vytváří takový výraz, aby jeho vývojový úkol mohl být splněn. Takový výraz může být například nemoc, která přechází do chronicity  a vytváří v rodině určitý význam, který pak mění chování a uspořádání celého systému -  myšleno hlavně otce a matky a potažmo i sourozence ev. i prarodiče. </a:t>
            </a:r>
          </a:p>
          <a:p>
            <a:endParaRPr lang="cs-CZ" dirty="0"/>
          </a:p>
        </p:txBody>
      </p:sp>
      <p:sp>
        <p:nvSpPr>
          <p:cNvPr id="4" name="Zástupný symbol pro číslo snímku 3"/>
          <p:cNvSpPr>
            <a:spLocks noGrp="1"/>
          </p:cNvSpPr>
          <p:nvPr>
            <p:ph type="sldNum" sz="quarter" idx="5"/>
          </p:nvPr>
        </p:nvSpPr>
        <p:spPr/>
        <p:txBody>
          <a:bodyPr/>
          <a:lstStyle/>
          <a:p>
            <a:fld id="{C15D5B46-E824-4FFA-8EC0-D44699F9E150}" type="slidenum">
              <a:rPr lang="cs-CZ" smtClean="0"/>
              <a:t>7</a:t>
            </a:fld>
            <a:endParaRPr lang="cs-CZ"/>
          </a:p>
        </p:txBody>
      </p:sp>
    </p:spTree>
    <p:extLst>
      <p:ext uri="{BB962C8B-B14F-4D97-AF65-F5344CB8AC3E}">
        <p14:creationId xmlns:p14="http://schemas.microsoft.com/office/powerpoint/2010/main" val="184603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5D5B46-E824-4FFA-8EC0-D44699F9E150}" type="slidenum">
              <a:rPr lang="cs-CZ" smtClean="0"/>
              <a:t>8</a:t>
            </a:fld>
            <a:endParaRPr lang="cs-CZ"/>
          </a:p>
        </p:txBody>
      </p:sp>
    </p:spTree>
    <p:extLst>
      <p:ext uri="{BB962C8B-B14F-4D97-AF65-F5344CB8AC3E}">
        <p14:creationId xmlns:p14="http://schemas.microsoft.com/office/powerpoint/2010/main" val="213064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5D5B46-E824-4FFA-8EC0-D44699F9E150}" type="slidenum">
              <a:rPr lang="cs-CZ" smtClean="0"/>
              <a:t>10</a:t>
            </a:fld>
            <a:endParaRPr lang="cs-CZ"/>
          </a:p>
        </p:txBody>
      </p:sp>
    </p:spTree>
    <p:extLst>
      <p:ext uri="{BB962C8B-B14F-4D97-AF65-F5344CB8AC3E}">
        <p14:creationId xmlns:p14="http://schemas.microsoft.com/office/powerpoint/2010/main" val="261763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5D5B46-E824-4FFA-8EC0-D44699F9E150}" type="slidenum">
              <a:rPr lang="cs-CZ" smtClean="0"/>
              <a:t>11</a:t>
            </a:fld>
            <a:endParaRPr lang="cs-CZ"/>
          </a:p>
        </p:txBody>
      </p:sp>
    </p:spTree>
    <p:extLst>
      <p:ext uri="{BB962C8B-B14F-4D97-AF65-F5344CB8AC3E}">
        <p14:creationId xmlns:p14="http://schemas.microsoft.com/office/powerpoint/2010/main" val="191374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9886163F-2C5F-4EF7-8739-D88E12DE4747}" type="datetimeFigureOut">
              <a:rPr lang="cs-CZ" smtClean="0"/>
              <a:t>15.9.2023</a:t>
            </a:fld>
            <a:endParaRPr lang="cs-CZ"/>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cs-CZ"/>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9040498-C36A-453C-A495-870E03F56FA3}" type="slidenum">
              <a:rPr lang="cs-CZ" smtClean="0"/>
              <a:t>‹#›</a:t>
            </a:fld>
            <a:endParaRPr lang="cs-CZ"/>
          </a:p>
        </p:txBody>
      </p:sp>
    </p:spTree>
    <p:extLst>
      <p:ext uri="{BB962C8B-B14F-4D97-AF65-F5344CB8AC3E}">
        <p14:creationId xmlns:p14="http://schemas.microsoft.com/office/powerpoint/2010/main" val="3526638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886163F-2C5F-4EF7-8739-D88E12DE4747}" type="datetimeFigureOut">
              <a:rPr lang="cs-CZ" smtClean="0"/>
              <a:t>15.9.2023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9040498-C36A-453C-A495-870E03F56FA3}" type="slidenum">
              <a:rPr lang="cs-CZ" smtClean="0"/>
              <a:t>‹#›</a:t>
            </a:fld>
            <a:endParaRPr lang="cs-CZ"/>
          </a:p>
        </p:txBody>
      </p:sp>
    </p:spTree>
    <p:extLst>
      <p:ext uri="{BB962C8B-B14F-4D97-AF65-F5344CB8AC3E}">
        <p14:creationId xmlns:p14="http://schemas.microsoft.com/office/powerpoint/2010/main" val="291494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886163F-2C5F-4EF7-8739-D88E12DE4747}" type="datetimeFigureOut">
              <a:rPr lang="cs-CZ" smtClean="0"/>
              <a:t>15.9.2023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9040498-C36A-453C-A495-870E03F56FA3}" type="slidenum">
              <a:rPr lang="cs-CZ" smtClean="0"/>
              <a:t>‹#›</a:t>
            </a:fld>
            <a:endParaRPr lang="cs-CZ"/>
          </a:p>
        </p:txBody>
      </p:sp>
    </p:spTree>
    <p:extLst>
      <p:ext uri="{BB962C8B-B14F-4D97-AF65-F5344CB8AC3E}">
        <p14:creationId xmlns:p14="http://schemas.microsoft.com/office/powerpoint/2010/main" val="182445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886163F-2C5F-4EF7-8739-D88E12DE4747}" type="datetimeFigureOut">
              <a:rPr lang="cs-CZ" smtClean="0"/>
              <a:t>15.9.2023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9040498-C36A-453C-A495-870E03F56FA3}" type="slidenum">
              <a:rPr lang="cs-CZ" smtClean="0"/>
              <a:t>‹#›</a:t>
            </a:fld>
            <a:endParaRPr lang="cs-CZ"/>
          </a:p>
        </p:txBody>
      </p:sp>
    </p:spTree>
    <p:extLst>
      <p:ext uri="{BB962C8B-B14F-4D97-AF65-F5344CB8AC3E}">
        <p14:creationId xmlns:p14="http://schemas.microsoft.com/office/powerpoint/2010/main" val="146936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9886163F-2C5F-4EF7-8739-D88E12DE4747}" type="datetimeFigureOut">
              <a:rPr lang="cs-CZ" smtClean="0"/>
              <a:t>15.9.2023</a:t>
            </a:fld>
            <a:endParaRPr lang="cs-CZ"/>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cs-CZ"/>
          </a:p>
        </p:txBody>
      </p:sp>
      <p:sp>
        <p:nvSpPr>
          <p:cNvPr id="6" name="Slide Number Placeholder 5"/>
          <p:cNvSpPr>
            <a:spLocks noGrp="1"/>
          </p:cNvSpPr>
          <p:nvPr>
            <p:ph type="sldNum" sz="quarter" idx="12"/>
          </p:nvPr>
        </p:nvSpPr>
        <p:spPr>
          <a:xfrm>
            <a:off x="8604504" y="5211060"/>
            <a:ext cx="2112264" cy="228600"/>
          </a:xfrm>
        </p:spPr>
        <p:txBody>
          <a:bodyPr/>
          <a:lstStyle/>
          <a:p>
            <a:fld id="{39040498-C36A-453C-A495-870E03F56FA3}" type="slidenum">
              <a:rPr lang="cs-CZ" smtClean="0"/>
              <a:t>‹#›</a:t>
            </a:fld>
            <a:endParaRPr lang="cs-CZ"/>
          </a:p>
        </p:txBody>
      </p:sp>
    </p:spTree>
    <p:extLst>
      <p:ext uri="{BB962C8B-B14F-4D97-AF65-F5344CB8AC3E}">
        <p14:creationId xmlns:p14="http://schemas.microsoft.com/office/powerpoint/2010/main" val="21441727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886163F-2C5F-4EF7-8739-D88E12DE4747}" type="datetimeFigureOut">
              <a:rPr lang="cs-CZ" smtClean="0"/>
              <a:t>15.9.2023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9040498-C36A-453C-A495-870E03F56FA3}" type="slidenum">
              <a:rPr lang="cs-CZ" smtClean="0"/>
              <a:t>‹#›</a:t>
            </a:fld>
            <a:endParaRPr lang="cs-CZ"/>
          </a:p>
        </p:txBody>
      </p:sp>
    </p:spTree>
    <p:extLst>
      <p:ext uri="{BB962C8B-B14F-4D97-AF65-F5344CB8AC3E}">
        <p14:creationId xmlns:p14="http://schemas.microsoft.com/office/powerpoint/2010/main" val="420889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886163F-2C5F-4EF7-8739-D88E12DE4747}" type="datetimeFigureOut">
              <a:rPr lang="cs-CZ" smtClean="0"/>
              <a:t>15.9.2023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9040498-C36A-453C-A495-870E03F56FA3}" type="slidenum">
              <a:rPr lang="cs-CZ" smtClean="0"/>
              <a:t>‹#›</a:t>
            </a:fld>
            <a:endParaRPr lang="cs-CZ"/>
          </a:p>
        </p:txBody>
      </p:sp>
    </p:spTree>
    <p:extLst>
      <p:ext uri="{BB962C8B-B14F-4D97-AF65-F5344CB8AC3E}">
        <p14:creationId xmlns:p14="http://schemas.microsoft.com/office/powerpoint/2010/main" val="140723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886163F-2C5F-4EF7-8739-D88E12DE4747}" type="datetimeFigureOut">
              <a:rPr lang="cs-CZ" smtClean="0"/>
              <a:t>15.9.2023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9040498-C36A-453C-A495-870E03F56FA3}" type="slidenum">
              <a:rPr lang="cs-CZ" smtClean="0"/>
              <a:t>‹#›</a:t>
            </a:fld>
            <a:endParaRPr lang="cs-CZ"/>
          </a:p>
        </p:txBody>
      </p:sp>
    </p:spTree>
    <p:extLst>
      <p:ext uri="{BB962C8B-B14F-4D97-AF65-F5344CB8AC3E}">
        <p14:creationId xmlns:p14="http://schemas.microsoft.com/office/powerpoint/2010/main" val="288490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6163F-2C5F-4EF7-8739-D88E12DE4747}" type="datetimeFigureOut">
              <a:rPr lang="cs-CZ" smtClean="0"/>
              <a:t>15.9.2023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9040498-C36A-453C-A495-870E03F56FA3}" type="slidenum">
              <a:rPr lang="cs-CZ" smtClean="0"/>
              <a:t>‹#›</a:t>
            </a:fld>
            <a:endParaRPr lang="cs-CZ"/>
          </a:p>
        </p:txBody>
      </p:sp>
    </p:spTree>
    <p:extLst>
      <p:ext uri="{BB962C8B-B14F-4D97-AF65-F5344CB8AC3E}">
        <p14:creationId xmlns:p14="http://schemas.microsoft.com/office/powerpoint/2010/main" val="208522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cs-CZ"/>
              <a:t>Kliknutím lze upravit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p>
            <a:fld id="{9886163F-2C5F-4EF7-8739-D88E12DE4747}" type="datetimeFigureOut">
              <a:rPr lang="cs-CZ" smtClean="0"/>
              <a:t>15.9.2023</a:t>
            </a:fld>
            <a:endParaRPr lang="cs-CZ"/>
          </a:p>
        </p:txBody>
      </p:sp>
      <p:sp>
        <p:nvSpPr>
          <p:cNvPr id="9" name="Footer Placeholder 8"/>
          <p:cNvSpPr>
            <a:spLocks noGrp="1"/>
          </p:cNvSpPr>
          <p:nvPr>
            <p:ph type="ftr" sz="quarter" idx="11"/>
          </p:nvPr>
        </p:nvSpPr>
        <p:spPr/>
        <p:txBody>
          <a:bodyPr/>
          <a:lstStyle>
            <a:lvl1pPr algn="r">
              <a:defRPr/>
            </a:lvl1pPr>
          </a:lstStyle>
          <a:p>
            <a:endParaRPr lang="cs-CZ"/>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9040498-C36A-453C-A495-870E03F56FA3}" type="slidenum">
              <a:rPr lang="cs-CZ" smtClean="0"/>
              <a:t>‹#›</a:t>
            </a:fld>
            <a:endParaRPr lang="cs-CZ"/>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980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9886163F-2C5F-4EF7-8739-D88E12DE4747}" type="datetimeFigureOut">
              <a:rPr lang="cs-CZ" smtClean="0"/>
              <a:t>15.9.2023</a:t>
            </a:fld>
            <a:endParaRPr lang="cs-CZ"/>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cs-CZ"/>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9040498-C36A-453C-A495-870E03F56FA3}" type="slidenum">
              <a:rPr lang="cs-CZ" smtClean="0"/>
              <a:t>‹#›</a:t>
            </a:fld>
            <a:endParaRPr lang="cs-CZ"/>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51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886163F-2C5F-4EF7-8739-D88E12DE4747}" type="datetimeFigureOut">
              <a:rPr lang="cs-CZ" smtClean="0"/>
              <a:t>15.9.2023</a:t>
            </a:fld>
            <a:endParaRPr lang="cs-CZ"/>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cs-CZ"/>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9040498-C36A-453C-A495-870E03F56FA3}" type="slidenum">
              <a:rPr lang="cs-CZ" smtClean="0"/>
              <a:t>‹#›</a:t>
            </a:fld>
            <a:endParaRPr lang="cs-CZ"/>
          </a:p>
        </p:txBody>
      </p:sp>
    </p:spTree>
    <p:extLst>
      <p:ext uri="{BB962C8B-B14F-4D97-AF65-F5344CB8AC3E}">
        <p14:creationId xmlns:p14="http://schemas.microsoft.com/office/powerpoint/2010/main" val="3418475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D70C8A-A50E-4B41-86A2-E2F8558124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useBgFill="1">
        <p:nvSpPr>
          <p:cNvPr id="6" name="Rectangle 9">
            <a:extLst>
              <a:ext uri="{FF2B5EF4-FFF2-40B4-BE49-F238E27FC236}">
                <a16:creationId xmlns:a16="http://schemas.microsoft.com/office/drawing/2014/main" id="{ED15573D-0E45-4691-B525-471152EC18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448559-19A4-4252-8C27-54C1DA906F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Nadpis 1">
            <a:extLst>
              <a:ext uri="{FF2B5EF4-FFF2-40B4-BE49-F238E27FC236}">
                <a16:creationId xmlns:a16="http://schemas.microsoft.com/office/drawing/2014/main" id="{B5FF1619-EE52-6653-C98B-37BFABD68263}"/>
              </a:ext>
            </a:extLst>
          </p:cNvPr>
          <p:cNvSpPr>
            <a:spLocks noGrp="1"/>
          </p:cNvSpPr>
          <p:nvPr>
            <p:ph type="ctrTitle"/>
          </p:nvPr>
        </p:nvSpPr>
        <p:spPr>
          <a:xfrm>
            <a:off x="573409" y="559477"/>
            <a:ext cx="3765200" cy="5709931"/>
          </a:xfrm>
        </p:spPr>
        <p:txBody>
          <a:bodyPr vert="horz" lIns="91440" tIns="45720" rIns="91440" bIns="45720" rtlCol="0" anchor="ctr">
            <a:normAutofit/>
          </a:bodyPr>
          <a:lstStyle/>
          <a:p>
            <a:pPr>
              <a:lnSpc>
                <a:spcPct val="90000"/>
              </a:lnSpc>
            </a:pPr>
            <a:r>
              <a:rPr lang="en-US" sz="3100" b="0" i="0" cap="none" spc="0"/>
              <a:t>Psychosomatický přístup při léčbě alergických onemocnění</a:t>
            </a:r>
            <a:endParaRPr lang="en-US" sz="3100" cap="none" spc="0"/>
          </a:p>
        </p:txBody>
      </p:sp>
      <p:sp>
        <p:nvSpPr>
          <p:cNvPr id="3" name="Podnadpis 2">
            <a:extLst>
              <a:ext uri="{FF2B5EF4-FFF2-40B4-BE49-F238E27FC236}">
                <a16:creationId xmlns:a16="http://schemas.microsoft.com/office/drawing/2014/main" id="{5C7DE582-28A8-19C3-FBF5-A01B20D2B7FC}"/>
              </a:ext>
            </a:extLst>
          </p:cNvPr>
          <p:cNvSpPr>
            <a:spLocks noGrp="1" noRot="1" noMove="1" noResize="1" noEditPoints="1" noAdjustHandles="1" noChangeArrowheads="1" noChangeShapeType="1"/>
          </p:cNvSpPr>
          <p:nvPr>
            <p:ph type="subTitle" idx="1"/>
          </p:nvPr>
        </p:nvSpPr>
        <p:spPr>
          <a:xfrm>
            <a:off x="5478124" y="559477"/>
            <a:ext cx="5647076" cy="5475563"/>
          </a:xfrm>
        </p:spPr>
        <p:txBody>
          <a:bodyPr vert="horz" lIns="91440" tIns="45720" rIns="91440" bIns="45720" rtlCol="0" anchor="ctr">
            <a:normAutofit/>
          </a:bodyPr>
          <a:lstStyle/>
          <a:p>
            <a:pPr algn="l">
              <a:spcAft>
                <a:spcPts val="600"/>
              </a:spcAft>
            </a:pPr>
            <a:r>
              <a:rPr lang="en-US" b="1" dirty="0" err="1"/>
              <a:t>MUDr</a:t>
            </a:r>
            <a:r>
              <a:rPr lang="en-US" b="1" dirty="0"/>
              <a:t>. Magdalena Záchová</a:t>
            </a:r>
          </a:p>
          <a:p>
            <a:pPr algn="l">
              <a:spcAft>
                <a:spcPts val="600"/>
              </a:spcAft>
            </a:pPr>
            <a:r>
              <a:rPr lang="en-US" dirty="0" err="1"/>
              <a:t>Psychosomatická</a:t>
            </a:r>
            <a:r>
              <a:rPr lang="en-US" dirty="0"/>
              <a:t> a </a:t>
            </a:r>
            <a:r>
              <a:rPr lang="en-US" dirty="0" err="1"/>
              <a:t>homeopatická</a:t>
            </a:r>
            <a:r>
              <a:rPr lang="en-US" dirty="0"/>
              <a:t> </a:t>
            </a:r>
            <a:r>
              <a:rPr lang="en-US" dirty="0" err="1"/>
              <a:t>poradna</a:t>
            </a:r>
            <a:r>
              <a:rPr lang="en-US" dirty="0"/>
              <a:t>, Praha</a:t>
            </a:r>
          </a:p>
          <a:p>
            <a:pPr algn="l">
              <a:spcAft>
                <a:spcPts val="600"/>
              </a:spcAft>
            </a:pPr>
            <a:r>
              <a:rPr lang="en-US" dirty="0" err="1"/>
              <a:t>Tulsia</a:t>
            </a:r>
            <a:r>
              <a:rPr lang="en-US" dirty="0"/>
              <a:t> Clinic, </a:t>
            </a:r>
            <a:r>
              <a:rPr lang="en-US" dirty="0" err="1"/>
              <a:t>Psychosomatická</a:t>
            </a:r>
            <a:r>
              <a:rPr lang="en-US" dirty="0"/>
              <a:t> </a:t>
            </a:r>
            <a:r>
              <a:rPr lang="en-US" dirty="0" err="1"/>
              <a:t>klinika</a:t>
            </a:r>
            <a:r>
              <a:rPr lang="en-US" dirty="0"/>
              <a:t> Praha</a:t>
            </a:r>
          </a:p>
          <a:p>
            <a:pPr algn="l">
              <a:spcAft>
                <a:spcPts val="600"/>
              </a:spcAft>
            </a:pPr>
            <a:endParaRPr lang="en-US" dirty="0"/>
          </a:p>
          <a:p>
            <a:pPr algn="l">
              <a:spcAft>
                <a:spcPts val="600"/>
              </a:spcAft>
            </a:pPr>
            <a:r>
              <a:rPr lang="cs-CZ" sz="1400" dirty="0"/>
              <a:t>                                          </a:t>
            </a:r>
            <a:r>
              <a:rPr lang="en-US" sz="1400" dirty="0" err="1"/>
              <a:t>Lázně</a:t>
            </a:r>
            <a:r>
              <a:rPr lang="en-US" sz="1400" dirty="0"/>
              <a:t> </a:t>
            </a:r>
            <a:r>
              <a:rPr lang="en-US" sz="1400" dirty="0" err="1"/>
              <a:t>Kynžvart</a:t>
            </a:r>
            <a:r>
              <a:rPr lang="en-US" sz="1400" dirty="0"/>
              <a:t>, </a:t>
            </a:r>
            <a:r>
              <a:rPr lang="en-US" sz="1400" dirty="0" err="1"/>
              <a:t>září</a:t>
            </a:r>
            <a:r>
              <a:rPr lang="en-US" sz="1400" dirty="0"/>
              <a:t> 2023</a:t>
            </a:r>
          </a:p>
        </p:txBody>
      </p:sp>
    </p:spTree>
    <p:extLst>
      <p:ext uri="{BB962C8B-B14F-4D97-AF65-F5344CB8AC3E}">
        <p14:creationId xmlns:p14="http://schemas.microsoft.com/office/powerpoint/2010/main" val="1251418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52650" y="786053"/>
            <a:ext cx="6970649" cy="751488"/>
          </a:xfrm>
          <a:prstGeom prst="rect">
            <a:avLst/>
          </a:prstGeom>
        </p:spPr>
        <p:txBody>
          <a:bodyPr vert="horz" wrap="square" lIns="0" tIns="12700" rIns="0" bIns="0" rtlCol="0" anchor="ctr">
            <a:spAutoFit/>
          </a:bodyPr>
          <a:lstStyle/>
          <a:p>
            <a:pPr marL="12700">
              <a:lnSpc>
                <a:spcPct val="100000"/>
              </a:lnSpc>
              <a:spcBef>
                <a:spcPts val="100"/>
              </a:spcBef>
              <a:tabLst>
                <a:tab pos="4037965" algn="l"/>
              </a:tabLst>
            </a:pPr>
            <a:r>
              <a:rPr b="0" dirty="0">
                <a:latin typeface="Times New Roman"/>
                <a:cs typeface="Times New Roman"/>
              </a:rPr>
              <a:t>Třetí</a:t>
            </a:r>
            <a:r>
              <a:rPr spc="-70" dirty="0">
                <a:latin typeface="Times New Roman"/>
                <a:cs typeface="Times New Roman"/>
              </a:rPr>
              <a:t> </a:t>
            </a:r>
            <a:r>
              <a:rPr b="0" dirty="0">
                <a:latin typeface="Times New Roman"/>
                <a:cs typeface="Times New Roman"/>
              </a:rPr>
              <a:t>trimestr</a:t>
            </a:r>
            <a:r>
              <a:rPr spc="45" dirty="0">
                <a:latin typeface="Times New Roman"/>
                <a:cs typeface="Times New Roman"/>
              </a:rPr>
              <a:t> </a:t>
            </a:r>
            <a:r>
              <a:rPr sz="2400" i="1" spc="-10" dirty="0">
                <a:latin typeface="Times New Roman"/>
                <a:cs typeface="Times New Roman"/>
              </a:rPr>
              <a:t>versus</a:t>
            </a:r>
            <a:r>
              <a:rPr sz="2400" i="1" dirty="0">
                <a:latin typeface="Times New Roman"/>
                <a:cs typeface="Times New Roman"/>
              </a:rPr>
              <a:t>	</a:t>
            </a:r>
            <a:r>
              <a:rPr b="0" dirty="0">
                <a:latin typeface="Times New Roman"/>
                <a:cs typeface="Times New Roman"/>
              </a:rPr>
              <a:t>12-18</a:t>
            </a:r>
            <a:r>
              <a:rPr spc="-20" dirty="0">
                <a:latin typeface="Times New Roman"/>
                <a:cs typeface="Times New Roman"/>
              </a:rPr>
              <a:t> </a:t>
            </a:r>
            <a:r>
              <a:rPr spc="-25" dirty="0">
                <a:latin typeface="Times New Roman"/>
                <a:cs typeface="Times New Roman"/>
              </a:rPr>
              <a:t>let</a:t>
            </a:r>
            <a:endParaRPr sz="2400" dirty="0">
              <a:latin typeface="Times New Roman"/>
              <a:cs typeface="Times New Roman"/>
            </a:endParaRPr>
          </a:p>
        </p:txBody>
      </p:sp>
      <p:sp>
        <p:nvSpPr>
          <p:cNvPr id="5" name="object 5"/>
          <p:cNvSpPr txBox="1">
            <a:spLocks noGrp="1"/>
          </p:cNvSpPr>
          <p:nvPr>
            <p:ph idx="1"/>
          </p:nvPr>
        </p:nvSpPr>
        <p:spPr>
          <a:xfrm>
            <a:off x="2152650" y="1825625"/>
            <a:ext cx="3425190" cy="3398366"/>
          </a:xfrm>
          <a:prstGeom prst="rect">
            <a:avLst/>
          </a:prstGeom>
        </p:spPr>
        <p:txBody>
          <a:bodyPr vert="horz" wrap="square" lIns="0" tIns="12700" rIns="0" bIns="0" rtlCol="0">
            <a:spAutoFit/>
          </a:bodyPr>
          <a:lstStyle/>
          <a:p>
            <a:pPr marL="357505" marR="365760" indent="-345440">
              <a:lnSpc>
                <a:spcPct val="100000"/>
              </a:lnSpc>
              <a:spcBef>
                <a:spcPts val="100"/>
              </a:spcBef>
              <a:buClr>
                <a:srgbClr val="98CCFF"/>
              </a:buClr>
              <a:buSzPct val="110416"/>
              <a:tabLst>
                <a:tab pos="357505" algn="l"/>
              </a:tabLst>
            </a:pPr>
            <a:r>
              <a:rPr sz="2000" dirty="0"/>
              <a:t>Příprava</a:t>
            </a:r>
            <a:r>
              <a:rPr sz="2000" spc="-5" dirty="0"/>
              <a:t> </a:t>
            </a:r>
            <a:r>
              <a:rPr sz="2000" dirty="0"/>
              <a:t>na </a:t>
            </a:r>
            <a:r>
              <a:rPr sz="2000" spc="-10" dirty="0"/>
              <a:t>samostatnou </a:t>
            </a:r>
            <a:r>
              <a:rPr sz="2000" dirty="0"/>
              <a:t>existenci</a:t>
            </a:r>
            <a:r>
              <a:rPr sz="2000" spc="-55" dirty="0"/>
              <a:t> </a:t>
            </a:r>
            <a:r>
              <a:rPr sz="2000" dirty="0"/>
              <a:t>mimo</a:t>
            </a:r>
            <a:r>
              <a:rPr sz="2000" spc="-50" dirty="0"/>
              <a:t> </a:t>
            </a:r>
            <a:r>
              <a:rPr sz="2000" dirty="0"/>
              <a:t>tělo</a:t>
            </a:r>
            <a:r>
              <a:rPr sz="2000" spc="-5" dirty="0"/>
              <a:t> </a:t>
            </a:r>
            <a:r>
              <a:rPr sz="2000" spc="-20" dirty="0"/>
              <a:t>matky</a:t>
            </a:r>
          </a:p>
          <a:p>
            <a:pPr marL="357505" marR="5080" indent="-345440">
              <a:lnSpc>
                <a:spcPct val="100000"/>
              </a:lnSpc>
              <a:spcBef>
                <a:spcPts val="565"/>
              </a:spcBef>
              <a:buClr>
                <a:srgbClr val="98CCFF"/>
              </a:buClr>
              <a:buSzPct val="110416"/>
              <a:tabLst>
                <a:tab pos="357505" algn="l"/>
              </a:tabLst>
            </a:pPr>
            <a:r>
              <a:rPr sz="2000" dirty="0"/>
              <a:t>Zaplnění</a:t>
            </a:r>
            <a:r>
              <a:rPr sz="2000" spc="-20" dirty="0"/>
              <a:t> </a:t>
            </a:r>
            <a:r>
              <a:rPr sz="2000" dirty="0"/>
              <a:t>daného</a:t>
            </a:r>
            <a:r>
              <a:rPr sz="2000" spc="-30" dirty="0"/>
              <a:t> </a:t>
            </a:r>
            <a:r>
              <a:rPr sz="2000" spc="-10" dirty="0"/>
              <a:t>prostoru </a:t>
            </a:r>
            <a:r>
              <a:rPr sz="2000" dirty="0"/>
              <a:t>možností,</a:t>
            </a:r>
            <a:r>
              <a:rPr sz="2000" spc="-15" dirty="0"/>
              <a:t> </a:t>
            </a:r>
            <a:r>
              <a:rPr sz="2000" dirty="0"/>
              <a:t>rostoucí</a:t>
            </a:r>
            <a:r>
              <a:rPr sz="2000" spc="-45" dirty="0"/>
              <a:t> </a:t>
            </a:r>
            <a:r>
              <a:rPr sz="2000" dirty="0"/>
              <a:t>krize</a:t>
            </a:r>
            <a:r>
              <a:rPr sz="2000" spc="-35" dirty="0"/>
              <a:t> </a:t>
            </a:r>
            <a:r>
              <a:rPr sz="2000" spc="-20" dirty="0"/>
              <a:t>mezi </a:t>
            </a:r>
            <a:r>
              <a:rPr sz="2000" dirty="0"/>
              <a:t>potřebami</a:t>
            </a:r>
            <a:r>
              <a:rPr sz="2000" spc="-60" dirty="0"/>
              <a:t> </a:t>
            </a:r>
            <a:r>
              <a:rPr sz="2000" dirty="0"/>
              <a:t>a</a:t>
            </a:r>
            <a:r>
              <a:rPr sz="2000" spc="-5" dirty="0"/>
              <a:t> </a:t>
            </a:r>
            <a:r>
              <a:rPr sz="2000" spc="-10" dirty="0"/>
              <a:t>možnostmi</a:t>
            </a:r>
          </a:p>
          <a:p>
            <a:pPr marL="357505" indent="-344805">
              <a:lnSpc>
                <a:spcPct val="100000"/>
              </a:lnSpc>
              <a:spcBef>
                <a:spcPts val="610"/>
              </a:spcBef>
              <a:buClr>
                <a:srgbClr val="98CCFF"/>
              </a:buClr>
              <a:buSzPct val="110416"/>
              <a:tabLst>
                <a:tab pos="357505" algn="l"/>
              </a:tabLst>
            </a:pPr>
            <a:r>
              <a:rPr sz="2000" dirty="0"/>
              <a:t>Dozrání</a:t>
            </a:r>
            <a:r>
              <a:rPr sz="2000" spc="-10" dirty="0"/>
              <a:t> </a:t>
            </a:r>
            <a:r>
              <a:rPr sz="2000" dirty="0"/>
              <a:t>vitálních</a:t>
            </a:r>
            <a:r>
              <a:rPr sz="2000" spc="-80" dirty="0"/>
              <a:t> </a:t>
            </a:r>
            <a:r>
              <a:rPr sz="2000" spc="-10" dirty="0"/>
              <a:t>funkcí</a:t>
            </a:r>
          </a:p>
          <a:p>
            <a:pPr marL="357505" indent="-344805">
              <a:lnSpc>
                <a:spcPct val="100000"/>
              </a:lnSpc>
              <a:spcBef>
                <a:spcPts val="560"/>
              </a:spcBef>
              <a:buClr>
                <a:srgbClr val="98CCFF"/>
              </a:buClr>
              <a:buSzPct val="110416"/>
              <a:tabLst>
                <a:tab pos="357505" algn="l"/>
              </a:tabLst>
            </a:pPr>
            <a:r>
              <a:rPr sz="2000" dirty="0"/>
              <a:t>Kontaminace</a:t>
            </a:r>
            <a:r>
              <a:rPr sz="2000" spc="-55" dirty="0"/>
              <a:t> </a:t>
            </a:r>
            <a:r>
              <a:rPr sz="2000" dirty="0"/>
              <a:t>infekcí</a:t>
            </a:r>
            <a:r>
              <a:rPr sz="2000" spc="-15" dirty="0"/>
              <a:t> </a:t>
            </a:r>
            <a:r>
              <a:rPr sz="2000" spc="-50" dirty="0"/>
              <a:t>z</a:t>
            </a:r>
          </a:p>
          <a:p>
            <a:pPr marL="128905" indent="0">
              <a:lnSpc>
                <a:spcPct val="100000"/>
              </a:lnSpc>
              <a:spcBef>
                <a:spcPts val="5"/>
              </a:spcBef>
              <a:buNone/>
            </a:pPr>
            <a:r>
              <a:rPr lang="cs-CZ" sz="2000" dirty="0"/>
              <a:t>    </a:t>
            </a:r>
            <a:r>
              <a:rPr sz="2000" dirty="0" err="1"/>
              <a:t>vnějšího</a:t>
            </a:r>
            <a:r>
              <a:rPr sz="2000" spc="-20" dirty="0"/>
              <a:t> </a:t>
            </a:r>
            <a:r>
              <a:rPr sz="2000" spc="-10" dirty="0"/>
              <a:t>světa</a:t>
            </a:r>
          </a:p>
          <a:p>
            <a:pPr marL="357505" marR="254635" indent="-345440">
              <a:lnSpc>
                <a:spcPct val="100000"/>
              </a:lnSpc>
              <a:spcBef>
                <a:spcPts val="600"/>
              </a:spcBef>
              <a:buClr>
                <a:srgbClr val="98CCFF"/>
              </a:buClr>
              <a:buSzPct val="110416"/>
              <a:tabLst>
                <a:tab pos="357505" algn="l"/>
              </a:tabLst>
            </a:pPr>
            <a:r>
              <a:rPr sz="2000" dirty="0"/>
              <a:t>Zvýšená</a:t>
            </a:r>
            <a:r>
              <a:rPr sz="2000" spc="-10" dirty="0"/>
              <a:t> </a:t>
            </a:r>
            <a:r>
              <a:rPr sz="2000" dirty="0"/>
              <a:t>dráždivost</a:t>
            </a:r>
            <a:r>
              <a:rPr sz="2000" spc="-15" dirty="0"/>
              <a:t> </a:t>
            </a:r>
            <a:r>
              <a:rPr sz="2000" spc="-10" dirty="0"/>
              <a:t>děložní stěny</a:t>
            </a:r>
          </a:p>
        </p:txBody>
      </p:sp>
      <p:sp>
        <p:nvSpPr>
          <p:cNvPr id="26" name="object 26"/>
          <p:cNvSpPr txBox="1">
            <a:spLocks noGrp="1"/>
          </p:cNvSpPr>
          <p:nvPr>
            <p:ph type="ftr" sz="quarter" idx="11"/>
          </p:nvPr>
        </p:nvSpPr>
        <p:spPr>
          <a:xfrm>
            <a:off x="5562600" y="6441642"/>
            <a:ext cx="4114800" cy="194540"/>
          </a:xfrm>
          <a:prstGeom prst="rect">
            <a:avLst/>
          </a:prstGeom>
        </p:spPr>
        <p:txBody>
          <a:bodyPr vert="horz" wrap="square" lIns="0" tIns="0" rIns="0" bIns="0" rtlCol="0" anchor="ctr">
            <a:spAutoFit/>
          </a:bodyPr>
          <a:lstStyle/>
          <a:p>
            <a:pPr marL="12700">
              <a:lnSpc>
                <a:spcPts val="1630"/>
              </a:lnSpc>
            </a:pPr>
            <a:endParaRPr spc="-20" dirty="0"/>
          </a:p>
        </p:txBody>
      </p:sp>
      <p:sp>
        <p:nvSpPr>
          <p:cNvPr id="4" name="object 4"/>
          <p:cNvSpPr/>
          <p:nvPr/>
        </p:nvSpPr>
        <p:spPr>
          <a:xfrm>
            <a:off x="1702433" y="1966912"/>
            <a:ext cx="4191000" cy="4572000"/>
          </a:xfrm>
          <a:custGeom>
            <a:avLst/>
            <a:gdLst/>
            <a:ahLst/>
            <a:cxnLst/>
            <a:rect l="l" t="t" r="r" b="b"/>
            <a:pathLst>
              <a:path w="4191000" h="4572000">
                <a:moveTo>
                  <a:pt x="0" y="4572000"/>
                </a:moveTo>
                <a:lnTo>
                  <a:pt x="4191000" y="4572000"/>
                </a:lnTo>
                <a:lnTo>
                  <a:pt x="4191000" y="0"/>
                </a:lnTo>
                <a:lnTo>
                  <a:pt x="0" y="0"/>
                </a:lnTo>
                <a:lnTo>
                  <a:pt x="0" y="4572000"/>
                </a:lnTo>
                <a:close/>
              </a:path>
            </a:pathLst>
          </a:custGeom>
          <a:ln w="10160">
            <a:solidFill>
              <a:srgbClr val="EAEAEA"/>
            </a:solidFill>
          </a:ln>
        </p:spPr>
        <p:txBody>
          <a:bodyPr wrap="square" lIns="0" tIns="0" rIns="0" bIns="0" rtlCol="0"/>
          <a:lstStyle/>
          <a:p>
            <a:endParaRPr/>
          </a:p>
        </p:txBody>
      </p:sp>
      <p:sp>
        <p:nvSpPr>
          <p:cNvPr id="6" name="object 6"/>
          <p:cNvSpPr/>
          <p:nvPr/>
        </p:nvSpPr>
        <p:spPr>
          <a:xfrm>
            <a:off x="6172200" y="1523999"/>
            <a:ext cx="4267200" cy="4648200"/>
          </a:xfrm>
          <a:custGeom>
            <a:avLst/>
            <a:gdLst/>
            <a:ahLst/>
            <a:cxnLst/>
            <a:rect l="l" t="t" r="r" b="b"/>
            <a:pathLst>
              <a:path w="4267200" h="4648200">
                <a:moveTo>
                  <a:pt x="0" y="4648200"/>
                </a:moveTo>
                <a:lnTo>
                  <a:pt x="4267200" y="4648200"/>
                </a:lnTo>
                <a:lnTo>
                  <a:pt x="4267200" y="0"/>
                </a:lnTo>
                <a:lnTo>
                  <a:pt x="0" y="0"/>
                </a:lnTo>
                <a:lnTo>
                  <a:pt x="0" y="4648200"/>
                </a:lnTo>
                <a:close/>
              </a:path>
            </a:pathLst>
          </a:custGeom>
          <a:ln w="10160">
            <a:solidFill>
              <a:srgbClr val="EAEAEA"/>
            </a:solidFill>
          </a:ln>
        </p:spPr>
        <p:txBody>
          <a:bodyPr wrap="square" lIns="0" tIns="0" rIns="0" bIns="0" rtlCol="0"/>
          <a:lstStyle/>
          <a:p>
            <a:endParaRPr/>
          </a:p>
        </p:txBody>
      </p:sp>
      <p:sp>
        <p:nvSpPr>
          <p:cNvPr id="7" name="object 7"/>
          <p:cNvSpPr txBox="1"/>
          <p:nvPr/>
        </p:nvSpPr>
        <p:spPr>
          <a:xfrm>
            <a:off x="6253480" y="1512252"/>
            <a:ext cx="4043045" cy="4005968"/>
          </a:xfrm>
          <a:prstGeom prst="rect">
            <a:avLst/>
          </a:prstGeom>
        </p:spPr>
        <p:txBody>
          <a:bodyPr vert="horz" wrap="square" lIns="0" tIns="12700" rIns="0" bIns="0" rtlCol="0">
            <a:spAutoFit/>
          </a:bodyPr>
          <a:lstStyle/>
          <a:p>
            <a:pPr marL="358140" indent="-345440" algn="just">
              <a:lnSpc>
                <a:spcPts val="2740"/>
              </a:lnSpc>
              <a:spcBef>
                <a:spcPts val="100"/>
              </a:spcBef>
              <a:buClr>
                <a:srgbClr val="98CCFF"/>
              </a:buClr>
              <a:buSzPct val="110416"/>
              <a:buChar char="•"/>
              <a:tabLst>
                <a:tab pos="358140" algn="l"/>
              </a:tabLst>
            </a:pPr>
            <a:r>
              <a:rPr sz="2000" dirty="0">
                <a:cs typeface="Times New Roman"/>
              </a:rPr>
              <a:t>Příprava</a:t>
            </a:r>
            <a:r>
              <a:rPr sz="2000" spc="-5" dirty="0">
                <a:cs typeface="Times New Roman"/>
              </a:rPr>
              <a:t> </a:t>
            </a:r>
            <a:r>
              <a:rPr sz="2000" dirty="0">
                <a:cs typeface="Times New Roman"/>
              </a:rPr>
              <a:t>na samostatný</a:t>
            </a:r>
            <a:r>
              <a:rPr sz="2000" spc="-95" dirty="0">
                <a:cs typeface="Times New Roman"/>
              </a:rPr>
              <a:t> </a:t>
            </a:r>
            <a:r>
              <a:rPr sz="2000" spc="-10" dirty="0">
                <a:cs typeface="Times New Roman"/>
              </a:rPr>
              <a:t>život</a:t>
            </a:r>
            <a:endParaRPr sz="2000" dirty="0">
              <a:cs typeface="Times New Roman"/>
            </a:endParaRPr>
          </a:p>
          <a:p>
            <a:pPr marL="358140" algn="just">
              <a:lnSpc>
                <a:spcPts val="2740"/>
              </a:lnSpc>
            </a:pPr>
            <a:r>
              <a:rPr sz="2000" dirty="0">
                <a:cs typeface="Times New Roman"/>
              </a:rPr>
              <a:t>mimo</a:t>
            </a:r>
            <a:r>
              <a:rPr sz="2000" spc="-30" dirty="0">
                <a:cs typeface="Times New Roman"/>
              </a:rPr>
              <a:t> </a:t>
            </a:r>
            <a:r>
              <a:rPr sz="2000" spc="-10" dirty="0">
                <a:cs typeface="Times New Roman"/>
              </a:rPr>
              <a:t>rodinu</a:t>
            </a:r>
            <a:endParaRPr sz="2000" dirty="0">
              <a:cs typeface="Times New Roman"/>
            </a:endParaRPr>
          </a:p>
          <a:p>
            <a:pPr marL="358140" marR="29209" indent="-346075" algn="just">
              <a:lnSpc>
                <a:spcPct val="89600"/>
              </a:lnSpc>
              <a:spcBef>
                <a:spcPts val="585"/>
              </a:spcBef>
              <a:buClr>
                <a:srgbClr val="98CCFF"/>
              </a:buClr>
              <a:buSzPct val="110416"/>
              <a:buChar char="•"/>
              <a:tabLst>
                <a:tab pos="358140" algn="l"/>
              </a:tabLst>
            </a:pPr>
            <a:r>
              <a:rPr sz="2000" dirty="0">
                <a:cs typeface="Times New Roman"/>
              </a:rPr>
              <a:t>Vyčerpání</a:t>
            </a:r>
            <a:r>
              <a:rPr sz="2000" spc="-5" dirty="0">
                <a:cs typeface="Times New Roman"/>
              </a:rPr>
              <a:t> </a:t>
            </a:r>
            <a:r>
              <a:rPr sz="2000" dirty="0">
                <a:cs typeface="Times New Roman"/>
              </a:rPr>
              <a:t>prostoru</a:t>
            </a:r>
            <a:r>
              <a:rPr sz="2000" spc="-45" dirty="0">
                <a:cs typeface="Times New Roman"/>
              </a:rPr>
              <a:t> </a:t>
            </a:r>
            <a:r>
              <a:rPr sz="2000" spc="-10" dirty="0">
                <a:cs typeface="Times New Roman"/>
              </a:rPr>
              <a:t>interakcí, </a:t>
            </a:r>
            <a:r>
              <a:rPr sz="2000" dirty="0">
                <a:cs typeface="Times New Roman"/>
              </a:rPr>
              <a:t>rostoucí</a:t>
            </a:r>
            <a:r>
              <a:rPr sz="2000" spc="-50" dirty="0">
                <a:cs typeface="Times New Roman"/>
              </a:rPr>
              <a:t> </a:t>
            </a:r>
            <a:r>
              <a:rPr sz="2000" dirty="0">
                <a:cs typeface="Times New Roman"/>
              </a:rPr>
              <a:t>krize mezi</a:t>
            </a:r>
            <a:r>
              <a:rPr sz="2000" spc="-45" dirty="0">
                <a:cs typeface="Times New Roman"/>
              </a:rPr>
              <a:t> </a:t>
            </a:r>
            <a:r>
              <a:rPr sz="2000" spc="-10" dirty="0">
                <a:cs typeface="Times New Roman"/>
              </a:rPr>
              <a:t>potřebami </a:t>
            </a:r>
            <a:r>
              <a:rPr sz="2000" dirty="0">
                <a:cs typeface="Times New Roman"/>
              </a:rPr>
              <a:t>dítěte</a:t>
            </a:r>
            <a:r>
              <a:rPr sz="2000" spc="-70" dirty="0">
                <a:cs typeface="Times New Roman"/>
              </a:rPr>
              <a:t> </a:t>
            </a:r>
            <a:r>
              <a:rPr sz="2000" dirty="0">
                <a:cs typeface="Times New Roman"/>
              </a:rPr>
              <a:t>a</a:t>
            </a:r>
            <a:r>
              <a:rPr sz="2000" spc="-25" dirty="0">
                <a:cs typeface="Times New Roman"/>
              </a:rPr>
              <a:t> </a:t>
            </a:r>
            <a:r>
              <a:rPr sz="2000" dirty="0">
                <a:cs typeface="Times New Roman"/>
              </a:rPr>
              <a:t>možnostmi</a:t>
            </a:r>
            <a:r>
              <a:rPr sz="2000" spc="15" dirty="0">
                <a:cs typeface="Times New Roman"/>
              </a:rPr>
              <a:t> </a:t>
            </a:r>
            <a:r>
              <a:rPr sz="2000" spc="-10" dirty="0">
                <a:cs typeface="Times New Roman"/>
              </a:rPr>
              <a:t>rodičů</a:t>
            </a:r>
            <a:endParaRPr sz="2000" dirty="0">
              <a:cs typeface="Times New Roman"/>
            </a:endParaRPr>
          </a:p>
          <a:p>
            <a:pPr marL="358140" marR="367665" indent="-346075">
              <a:lnSpc>
                <a:spcPts val="2560"/>
              </a:lnSpc>
              <a:spcBef>
                <a:spcPts val="675"/>
              </a:spcBef>
              <a:buClr>
                <a:srgbClr val="98CCFF"/>
              </a:buClr>
              <a:buSzPct val="110416"/>
              <a:buChar char="•"/>
              <a:tabLst>
                <a:tab pos="358140" algn="l"/>
              </a:tabLst>
            </a:pPr>
            <a:r>
              <a:rPr sz="2000" dirty="0">
                <a:cs typeface="Times New Roman"/>
              </a:rPr>
              <a:t>Sebeuvědomování</a:t>
            </a:r>
            <a:r>
              <a:rPr sz="2000" spc="-25" dirty="0">
                <a:cs typeface="Times New Roman"/>
              </a:rPr>
              <a:t> </a:t>
            </a:r>
            <a:r>
              <a:rPr sz="2000" dirty="0">
                <a:cs typeface="Times New Roman"/>
              </a:rPr>
              <a:t>a</a:t>
            </a:r>
            <a:r>
              <a:rPr sz="2000" spc="-65" dirty="0">
                <a:cs typeface="Times New Roman"/>
              </a:rPr>
              <a:t> </a:t>
            </a:r>
            <a:r>
              <a:rPr sz="2000" spc="-10" dirty="0">
                <a:cs typeface="Times New Roman"/>
              </a:rPr>
              <a:t>tvorba </a:t>
            </a:r>
            <a:r>
              <a:rPr sz="2000" dirty="0">
                <a:cs typeface="Times New Roman"/>
              </a:rPr>
              <a:t>vlastní</a:t>
            </a:r>
            <a:r>
              <a:rPr sz="2000" spc="-20" dirty="0">
                <a:cs typeface="Times New Roman"/>
              </a:rPr>
              <a:t> </a:t>
            </a:r>
            <a:r>
              <a:rPr sz="2000" spc="-10" dirty="0">
                <a:cs typeface="Times New Roman"/>
              </a:rPr>
              <a:t>identity</a:t>
            </a:r>
            <a:endParaRPr sz="2000" dirty="0">
              <a:cs typeface="Times New Roman"/>
            </a:endParaRPr>
          </a:p>
          <a:p>
            <a:pPr marL="358140" marR="378460" indent="-346075">
              <a:lnSpc>
                <a:spcPct val="89700"/>
              </a:lnSpc>
              <a:spcBef>
                <a:spcPts val="590"/>
              </a:spcBef>
              <a:buClr>
                <a:srgbClr val="98CCFF"/>
              </a:buClr>
              <a:buSzPct val="110416"/>
              <a:buChar char="•"/>
              <a:tabLst>
                <a:tab pos="358140" algn="l"/>
                <a:tab pos="2129790" algn="l"/>
              </a:tabLst>
            </a:pPr>
            <a:r>
              <a:rPr sz="2000" spc="-10" dirty="0">
                <a:cs typeface="Times New Roman"/>
              </a:rPr>
              <a:t>Kontaminace</a:t>
            </a:r>
            <a:r>
              <a:rPr sz="2000" dirty="0">
                <a:cs typeface="Times New Roman"/>
              </a:rPr>
              <a:t>	</a:t>
            </a:r>
            <a:r>
              <a:rPr sz="2000" spc="-10" dirty="0">
                <a:cs typeface="Times New Roman"/>
              </a:rPr>
              <a:t>vnášením </a:t>
            </a:r>
            <a:r>
              <a:rPr sz="2000" dirty="0">
                <a:cs typeface="Times New Roman"/>
              </a:rPr>
              <a:t>zkušeností</a:t>
            </a:r>
            <a:r>
              <a:rPr sz="2000" spc="-55" dirty="0">
                <a:cs typeface="Times New Roman"/>
              </a:rPr>
              <a:t> </a:t>
            </a:r>
            <a:r>
              <a:rPr sz="2000" dirty="0">
                <a:cs typeface="Times New Roman"/>
              </a:rPr>
              <a:t>nabytými</a:t>
            </a:r>
            <a:r>
              <a:rPr sz="2000" spc="-45" dirty="0">
                <a:cs typeface="Times New Roman"/>
              </a:rPr>
              <a:t> </a:t>
            </a:r>
            <a:r>
              <a:rPr sz="2000" spc="-20" dirty="0">
                <a:cs typeface="Times New Roman"/>
              </a:rPr>
              <a:t>mimo </a:t>
            </a:r>
            <a:r>
              <a:rPr sz="2000" spc="-10" dirty="0">
                <a:cs typeface="Times New Roman"/>
              </a:rPr>
              <a:t>rodinu</a:t>
            </a:r>
            <a:endParaRPr sz="2000" dirty="0">
              <a:cs typeface="Times New Roman"/>
            </a:endParaRPr>
          </a:p>
          <a:p>
            <a:pPr marL="358140" marR="5080" indent="-346075">
              <a:lnSpc>
                <a:spcPts val="2600"/>
              </a:lnSpc>
              <a:spcBef>
                <a:spcPts val="600"/>
              </a:spcBef>
              <a:buClr>
                <a:srgbClr val="98CCFF"/>
              </a:buClr>
              <a:buSzPct val="110416"/>
              <a:buChar char="•"/>
              <a:tabLst>
                <a:tab pos="358140" algn="l"/>
              </a:tabLst>
            </a:pPr>
            <a:r>
              <a:rPr sz="2000" dirty="0">
                <a:cs typeface="Times New Roman"/>
              </a:rPr>
              <a:t>Narůstání</a:t>
            </a:r>
            <a:r>
              <a:rPr sz="2000" spc="-30" dirty="0">
                <a:cs typeface="Times New Roman"/>
              </a:rPr>
              <a:t> </a:t>
            </a:r>
            <a:r>
              <a:rPr sz="2000" dirty="0">
                <a:cs typeface="Times New Roman"/>
              </a:rPr>
              <a:t>konfliktů,</a:t>
            </a:r>
            <a:r>
              <a:rPr sz="2000" spc="-40" dirty="0">
                <a:cs typeface="Times New Roman"/>
              </a:rPr>
              <a:t> </a:t>
            </a:r>
            <a:r>
              <a:rPr sz="2000" spc="-10" dirty="0">
                <a:cs typeface="Times New Roman"/>
              </a:rPr>
              <a:t>zvýšenou </a:t>
            </a:r>
            <a:r>
              <a:rPr sz="2000" dirty="0">
                <a:cs typeface="Times New Roman"/>
              </a:rPr>
              <a:t>citlivostí</a:t>
            </a:r>
            <a:r>
              <a:rPr sz="2000" spc="-130" dirty="0">
                <a:cs typeface="Times New Roman"/>
              </a:rPr>
              <a:t> </a:t>
            </a:r>
            <a:r>
              <a:rPr sz="2000" dirty="0">
                <a:cs typeface="Times New Roman"/>
              </a:rPr>
              <a:t>se</a:t>
            </a:r>
            <a:r>
              <a:rPr sz="2000" spc="-55" dirty="0">
                <a:cs typeface="Times New Roman"/>
              </a:rPr>
              <a:t> </a:t>
            </a:r>
            <a:r>
              <a:rPr sz="2000" dirty="0">
                <a:cs typeface="Times New Roman"/>
              </a:rPr>
              <a:t>zvyšuje</a:t>
            </a:r>
            <a:r>
              <a:rPr sz="2000" spc="60" dirty="0">
                <a:cs typeface="Times New Roman"/>
              </a:rPr>
              <a:t> </a:t>
            </a:r>
            <a:r>
              <a:rPr sz="2000" spc="-10" dirty="0">
                <a:cs typeface="Times New Roman"/>
              </a:rPr>
              <a:t>jejich význam</a:t>
            </a:r>
            <a:endParaRPr sz="2000" dirty="0">
              <a:cs typeface="Times New Roman"/>
            </a:endParaRPr>
          </a:p>
        </p:txBody>
      </p:sp>
      <p:grpSp>
        <p:nvGrpSpPr>
          <p:cNvPr id="8" name="object 8"/>
          <p:cNvGrpSpPr/>
          <p:nvPr/>
        </p:nvGrpSpPr>
        <p:grpSpPr>
          <a:xfrm>
            <a:off x="5552438" y="1776245"/>
            <a:ext cx="906780" cy="238760"/>
            <a:chOff x="4033520" y="1442719"/>
            <a:chExt cx="906780" cy="238760"/>
          </a:xfrm>
        </p:grpSpPr>
        <p:sp>
          <p:nvSpPr>
            <p:cNvPr id="9" name="object 9"/>
            <p:cNvSpPr/>
            <p:nvPr/>
          </p:nvSpPr>
          <p:spPr>
            <a:xfrm>
              <a:off x="4358640" y="1447799"/>
              <a:ext cx="576580" cy="228600"/>
            </a:xfrm>
            <a:custGeom>
              <a:avLst/>
              <a:gdLst/>
              <a:ahLst/>
              <a:cxnLst/>
              <a:rect l="l" t="t" r="r" b="b"/>
              <a:pathLst>
                <a:path w="576579" h="228600">
                  <a:moveTo>
                    <a:pt x="182880" y="0"/>
                  </a:moveTo>
                  <a:lnTo>
                    <a:pt x="0" y="0"/>
                  </a:lnTo>
                  <a:lnTo>
                    <a:pt x="57050" y="3650"/>
                  </a:lnTo>
                  <a:lnTo>
                    <a:pt x="111229" y="14240"/>
                  </a:lnTo>
                  <a:lnTo>
                    <a:pt x="161472" y="31230"/>
                  </a:lnTo>
                  <a:lnTo>
                    <a:pt x="206713" y="54082"/>
                  </a:lnTo>
                  <a:lnTo>
                    <a:pt x="245883" y="82253"/>
                  </a:lnTo>
                  <a:lnTo>
                    <a:pt x="277918" y="115206"/>
                  </a:lnTo>
                  <a:lnTo>
                    <a:pt x="301752" y="152400"/>
                  </a:lnTo>
                  <a:lnTo>
                    <a:pt x="210312" y="152400"/>
                  </a:lnTo>
                  <a:lnTo>
                    <a:pt x="411480" y="228600"/>
                  </a:lnTo>
                  <a:lnTo>
                    <a:pt x="576072" y="152400"/>
                  </a:lnTo>
                  <a:lnTo>
                    <a:pt x="484632" y="152400"/>
                  </a:lnTo>
                  <a:lnTo>
                    <a:pt x="460798" y="115206"/>
                  </a:lnTo>
                  <a:lnTo>
                    <a:pt x="428763" y="82253"/>
                  </a:lnTo>
                  <a:lnTo>
                    <a:pt x="389593" y="54082"/>
                  </a:lnTo>
                  <a:lnTo>
                    <a:pt x="344352" y="31230"/>
                  </a:lnTo>
                  <a:lnTo>
                    <a:pt x="294109" y="14240"/>
                  </a:lnTo>
                  <a:lnTo>
                    <a:pt x="239930" y="3650"/>
                  </a:lnTo>
                  <a:lnTo>
                    <a:pt x="182880" y="0"/>
                  </a:lnTo>
                  <a:close/>
                </a:path>
              </a:pathLst>
            </a:custGeom>
            <a:solidFill>
              <a:srgbClr val="003298"/>
            </a:solidFill>
          </p:spPr>
          <p:txBody>
            <a:bodyPr wrap="square" lIns="0" tIns="0" rIns="0" bIns="0" rtlCol="0"/>
            <a:lstStyle/>
            <a:p>
              <a:endParaRPr/>
            </a:p>
          </p:txBody>
        </p:sp>
        <p:sp>
          <p:nvSpPr>
            <p:cNvPr id="10" name="object 10"/>
            <p:cNvSpPr/>
            <p:nvPr/>
          </p:nvSpPr>
          <p:spPr>
            <a:xfrm>
              <a:off x="4038600" y="1447799"/>
              <a:ext cx="411480" cy="228600"/>
            </a:xfrm>
            <a:custGeom>
              <a:avLst/>
              <a:gdLst/>
              <a:ahLst/>
              <a:cxnLst/>
              <a:rect l="l" t="t" r="r" b="b"/>
              <a:pathLst>
                <a:path w="411479" h="228600">
                  <a:moveTo>
                    <a:pt x="320040" y="0"/>
                  </a:moveTo>
                  <a:lnTo>
                    <a:pt x="262504" y="3683"/>
                  </a:lnTo>
                  <a:lnTo>
                    <a:pt x="208355" y="14303"/>
                  </a:lnTo>
                  <a:lnTo>
                    <a:pt x="158496" y="31213"/>
                  </a:lnTo>
                  <a:lnTo>
                    <a:pt x="113829" y="53768"/>
                  </a:lnTo>
                  <a:lnTo>
                    <a:pt x="75259" y="81321"/>
                  </a:lnTo>
                  <a:lnTo>
                    <a:pt x="43688" y="113227"/>
                  </a:lnTo>
                  <a:lnTo>
                    <a:pt x="20018" y="148839"/>
                  </a:lnTo>
                  <a:lnTo>
                    <a:pt x="5155" y="187512"/>
                  </a:lnTo>
                  <a:lnTo>
                    <a:pt x="0" y="228600"/>
                  </a:lnTo>
                  <a:lnTo>
                    <a:pt x="182880" y="228600"/>
                  </a:lnTo>
                  <a:lnTo>
                    <a:pt x="188425" y="186146"/>
                  </a:lnTo>
                  <a:lnTo>
                    <a:pt x="204473" y="146001"/>
                  </a:lnTo>
                  <a:lnTo>
                    <a:pt x="230146" y="109011"/>
                  </a:lnTo>
                  <a:lnTo>
                    <a:pt x="264562" y="76022"/>
                  </a:lnTo>
                  <a:lnTo>
                    <a:pt x="306843" y="47880"/>
                  </a:lnTo>
                  <a:lnTo>
                    <a:pt x="356109" y="25432"/>
                  </a:lnTo>
                  <a:lnTo>
                    <a:pt x="411480" y="9525"/>
                  </a:lnTo>
                  <a:lnTo>
                    <a:pt x="389012" y="5357"/>
                  </a:lnTo>
                  <a:lnTo>
                    <a:pt x="366236" y="2381"/>
                  </a:lnTo>
                  <a:lnTo>
                    <a:pt x="343221" y="595"/>
                  </a:lnTo>
                  <a:lnTo>
                    <a:pt x="320040" y="0"/>
                  </a:lnTo>
                  <a:close/>
                </a:path>
              </a:pathLst>
            </a:custGeom>
            <a:solidFill>
              <a:srgbClr val="00297A"/>
            </a:solidFill>
          </p:spPr>
          <p:txBody>
            <a:bodyPr wrap="square" lIns="0" tIns="0" rIns="0" bIns="0" rtlCol="0"/>
            <a:lstStyle/>
            <a:p>
              <a:endParaRPr/>
            </a:p>
          </p:txBody>
        </p:sp>
        <p:sp>
          <p:nvSpPr>
            <p:cNvPr id="11" name="object 11"/>
            <p:cNvSpPr/>
            <p:nvPr/>
          </p:nvSpPr>
          <p:spPr>
            <a:xfrm>
              <a:off x="4038600" y="1447799"/>
              <a:ext cx="896619" cy="228600"/>
            </a:xfrm>
            <a:custGeom>
              <a:avLst/>
              <a:gdLst/>
              <a:ahLst/>
              <a:cxnLst/>
              <a:rect l="l" t="t" r="r" b="b"/>
              <a:pathLst>
                <a:path w="896620" h="228600">
                  <a:moveTo>
                    <a:pt x="411480" y="9525"/>
                  </a:moveTo>
                  <a:lnTo>
                    <a:pt x="356109" y="25432"/>
                  </a:lnTo>
                  <a:lnTo>
                    <a:pt x="306843" y="47880"/>
                  </a:lnTo>
                  <a:lnTo>
                    <a:pt x="264562" y="76022"/>
                  </a:lnTo>
                  <a:lnTo>
                    <a:pt x="230146" y="109011"/>
                  </a:lnTo>
                  <a:lnTo>
                    <a:pt x="204473" y="146001"/>
                  </a:lnTo>
                  <a:lnTo>
                    <a:pt x="188425" y="186146"/>
                  </a:lnTo>
                  <a:lnTo>
                    <a:pt x="182880" y="228600"/>
                  </a:lnTo>
                  <a:lnTo>
                    <a:pt x="0" y="228600"/>
                  </a:lnTo>
                  <a:lnTo>
                    <a:pt x="5155" y="187512"/>
                  </a:lnTo>
                  <a:lnTo>
                    <a:pt x="20018" y="148839"/>
                  </a:lnTo>
                  <a:lnTo>
                    <a:pt x="43688" y="113227"/>
                  </a:lnTo>
                  <a:lnTo>
                    <a:pt x="75259" y="81321"/>
                  </a:lnTo>
                  <a:lnTo>
                    <a:pt x="113829" y="53768"/>
                  </a:lnTo>
                  <a:lnTo>
                    <a:pt x="158496" y="31213"/>
                  </a:lnTo>
                  <a:lnTo>
                    <a:pt x="208355" y="14303"/>
                  </a:lnTo>
                  <a:lnTo>
                    <a:pt x="262504" y="3683"/>
                  </a:lnTo>
                  <a:lnTo>
                    <a:pt x="320040" y="0"/>
                  </a:lnTo>
                  <a:lnTo>
                    <a:pt x="502920" y="0"/>
                  </a:lnTo>
                  <a:lnTo>
                    <a:pt x="559970" y="3650"/>
                  </a:lnTo>
                  <a:lnTo>
                    <a:pt x="614149" y="14240"/>
                  </a:lnTo>
                  <a:lnTo>
                    <a:pt x="664392" y="31230"/>
                  </a:lnTo>
                  <a:lnTo>
                    <a:pt x="709633" y="54082"/>
                  </a:lnTo>
                  <a:lnTo>
                    <a:pt x="748803" y="82253"/>
                  </a:lnTo>
                  <a:lnTo>
                    <a:pt x="780838" y="115206"/>
                  </a:lnTo>
                  <a:lnTo>
                    <a:pt x="804672" y="152400"/>
                  </a:lnTo>
                  <a:lnTo>
                    <a:pt x="896112" y="152400"/>
                  </a:lnTo>
                  <a:lnTo>
                    <a:pt x="731520" y="228600"/>
                  </a:lnTo>
                  <a:lnTo>
                    <a:pt x="530352" y="152400"/>
                  </a:lnTo>
                  <a:lnTo>
                    <a:pt x="621792" y="152400"/>
                  </a:lnTo>
                  <a:lnTo>
                    <a:pt x="597958" y="115206"/>
                  </a:lnTo>
                  <a:lnTo>
                    <a:pt x="565923" y="82253"/>
                  </a:lnTo>
                  <a:lnTo>
                    <a:pt x="526753" y="54082"/>
                  </a:lnTo>
                  <a:lnTo>
                    <a:pt x="481512" y="31230"/>
                  </a:lnTo>
                  <a:lnTo>
                    <a:pt x="431269" y="14240"/>
                  </a:lnTo>
                  <a:lnTo>
                    <a:pt x="377090" y="3650"/>
                  </a:lnTo>
                  <a:lnTo>
                    <a:pt x="320040" y="0"/>
                  </a:lnTo>
                </a:path>
              </a:pathLst>
            </a:custGeom>
            <a:ln w="10160">
              <a:solidFill>
                <a:srgbClr val="EAEAEA"/>
              </a:solidFill>
            </a:ln>
          </p:spPr>
          <p:txBody>
            <a:bodyPr wrap="square" lIns="0" tIns="0" rIns="0" bIns="0" rtlCol="0"/>
            <a:lstStyle/>
            <a:p>
              <a:endParaRPr/>
            </a:p>
          </p:txBody>
        </p:sp>
      </p:grpSp>
      <p:grpSp>
        <p:nvGrpSpPr>
          <p:cNvPr id="12" name="object 12"/>
          <p:cNvGrpSpPr/>
          <p:nvPr/>
        </p:nvGrpSpPr>
        <p:grpSpPr>
          <a:xfrm>
            <a:off x="5487670" y="2892202"/>
            <a:ext cx="906780" cy="238760"/>
            <a:chOff x="4033520" y="2128519"/>
            <a:chExt cx="906780" cy="238760"/>
          </a:xfrm>
        </p:grpSpPr>
        <p:sp>
          <p:nvSpPr>
            <p:cNvPr id="13" name="object 13"/>
            <p:cNvSpPr/>
            <p:nvPr/>
          </p:nvSpPr>
          <p:spPr>
            <a:xfrm>
              <a:off x="4358640" y="2133599"/>
              <a:ext cx="576580" cy="228600"/>
            </a:xfrm>
            <a:custGeom>
              <a:avLst/>
              <a:gdLst/>
              <a:ahLst/>
              <a:cxnLst/>
              <a:rect l="l" t="t" r="r" b="b"/>
              <a:pathLst>
                <a:path w="576579" h="228600">
                  <a:moveTo>
                    <a:pt x="182880" y="0"/>
                  </a:moveTo>
                  <a:lnTo>
                    <a:pt x="0" y="0"/>
                  </a:lnTo>
                  <a:lnTo>
                    <a:pt x="57050" y="3650"/>
                  </a:lnTo>
                  <a:lnTo>
                    <a:pt x="111229" y="14240"/>
                  </a:lnTo>
                  <a:lnTo>
                    <a:pt x="161472" y="31230"/>
                  </a:lnTo>
                  <a:lnTo>
                    <a:pt x="206713" y="54082"/>
                  </a:lnTo>
                  <a:lnTo>
                    <a:pt x="245883" y="82253"/>
                  </a:lnTo>
                  <a:lnTo>
                    <a:pt x="277918" y="115206"/>
                  </a:lnTo>
                  <a:lnTo>
                    <a:pt x="301752" y="152400"/>
                  </a:lnTo>
                  <a:lnTo>
                    <a:pt x="210312" y="152400"/>
                  </a:lnTo>
                  <a:lnTo>
                    <a:pt x="411480" y="228600"/>
                  </a:lnTo>
                  <a:lnTo>
                    <a:pt x="576072" y="152400"/>
                  </a:lnTo>
                  <a:lnTo>
                    <a:pt x="484632" y="152400"/>
                  </a:lnTo>
                  <a:lnTo>
                    <a:pt x="460798" y="115206"/>
                  </a:lnTo>
                  <a:lnTo>
                    <a:pt x="428763" y="82253"/>
                  </a:lnTo>
                  <a:lnTo>
                    <a:pt x="389593" y="54082"/>
                  </a:lnTo>
                  <a:lnTo>
                    <a:pt x="344352" y="31230"/>
                  </a:lnTo>
                  <a:lnTo>
                    <a:pt x="294109" y="14240"/>
                  </a:lnTo>
                  <a:lnTo>
                    <a:pt x="239930" y="3650"/>
                  </a:lnTo>
                  <a:lnTo>
                    <a:pt x="182880" y="0"/>
                  </a:lnTo>
                  <a:close/>
                </a:path>
              </a:pathLst>
            </a:custGeom>
            <a:solidFill>
              <a:srgbClr val="003298"/>
            </a:solidFill>
          </p:spPr>
          <p:txBody>
            <a:bodyPr wrap="square" lIns="0" tIns="0" rIns="0" bIns="0" rtlCol="0"/>
            <a:lstStyle/>
            <a:p>
              <a:endParaRPr/>
            </a:p>
          </p:txBody>
        </p:sp>
        <p:sp>
          <p:nvSpPr>
            <p:cNvPr id="14" name="object 14"/>
            <p:cNvSpPr/>
            <p:nvPr/>
          </p:nvSpPr>
          <p:spPr>
            <a:xfrm>
              <a:off x="4038600" y="2133599"/>
              <a:ext cx="411480" cy="228600"/>
            </a:xfrm>
            <a:custGeom>
              <a:avLst/>
              <a:gdLst/>
              <a:ahLst/>
              <a:cxnLst/>
              <a:rect l="l" t="t" r="r" b="b"/>
              <a:pathLst>
                <a:path w="411479" h="228600">
                  <a:moveTo>
                    <a:pt x="320040" y="0"/>
                  </a:moveTo>
                  <a:lnTo>
                    <a:pt x="262504" y="3683"/>
                  </a:lnTo>
                  <a:lnTo>
                    <a:pt x="208355" y="14303"/>
                  </a:lnTo>
                  <a:lnTo>
                    <a:pt x="158496" y="31213"/>
                  </a:lnTo>
                  <a:lnTo>
                    <a:pt x="113829" y="53768"/>
                  </a:lnTo>
                  <a:lnTo>
                    <a:pt x="75259" y="81321"/>
                  </a:lnTo>
                  <a:lnTo>
                    <a:pt x="43688" y="113227"/>
                  </a:lnTo>
                  <a:lnTo>
                    <a:pt x="20018" y="148839"/>
                  </a:lnTo>
                  <a:lnTo>
                    <a:pt x="5155" y="187512"/>
                  </a:lnTo>
                  <a:lnTo>
                    <a:pt x="0" y="228600"/>
                  </a:lnTo>
                  <a:lnTo>
                    <a:pt x="182880" y="228600"/>
                  </a:lnTo>
                  <a:lnTo>
                    <a:pt x="188425" y="186146"/>
                  </a:lnTo>
                  <a:lnTo>
                    <a:pt x="204473" y="146001"/>
                  </a:lnTo>
                  <a:lnTo>
                    <a:pt x="230146" y="109011"/>
                  </a:lnTo>
                  <a:lnTo>
                    <a:pt x="264562" y="76022"/>
                  </a:lnTo>
                  <a:lnTo>
                    <a:pt x="306843" y="47880"/>
                  </a:lnTo>
                  <a:lnTo>
                    <a:pt x="356109" y="25432"/>
                  </a:lnTo>
                  <a:lnTo>
                    <a:pt x="411480" y="9525"/>
                  </a:lnTo>
                  <a:lnTo>
                    <a:pt x="389012" y="5357"/>
                  </a:lnTo>
                  <a:lnTo>
                    <a:pt x="366236" y="2381"/>
                  </a:lnTo>
                  <a:lnTo>
                    <a:pt x="343221" y="595"/>
                  </a:lnTo>
                  <a:lnTo>
                    <a:pt x="320040" y="0"/>
                  </a:lnTo>
                  <a:close/>
                </a:path>
              </a:pathLst>
            </a:custGeom>
            <a:solidFill>
              <a:srgbClr val="00297A"/>
            </a:solidFill>
          </p:spPr>
          <p:txBody>
            <a:bodyPr wrap="square" lIns="0" tIns="0" rIns="0" bIns="0" rtlCol="0"/>
            <a:lstStyle/>
            <a:p>
              <a:endParaRPr/>
            </a:p>
          </p:txBody>
        </p:sp>
        <p:sp>
          <p:nvSpPr>
            <p:cNvPr id="15" name="object 15"/>
            <p:cNvSpPr/>
            <p:nvPr/>
          </p:nvSpPr>
          <p:spPr>
            <a:xfrm>
              <a:off x="4038600" y="2133599"/>
              <a:ext cx="896619" cy="228600"/>
            </a:xfrm>
            <a:custGeom>
              <a:avLst/>
              <a:gdLst/>
              <a:ahLst/>
              <a:cxnLst/>
              <a:rect l="l" t="t" r="r" b="b"/>
              <a:pathLst>
                <a:path w="896620" h="228600">
                  <a:moveTo>
                    <a:pt x="411480" y="9525"/>
                  </a:moveTo>
                  <a:lnTo>
                    <a:pt x="356109" y="25432"/>
                  </a:lnTo>
                  <a:lnTo>
                    <a:pt x="306843" y="47880"/>
                  </a:lnTo>
                  <a:lnTo>
                    <a:pt x="264562" y="76022"/>
                  </a:lnTo>
                  <a:lnTo>
                    <a:pt x="230146" y="109011"/>
                  </a:lnTo>
                  <a:lnTo>
                    <a:pt x="204473" y="146001"/>
                  </a:lnTo>
                  <a:lnTo>
                    <a:pt x="188425" y="186146"/>
                  </a:lnTo>
                  <a:lnTo>
                    <a:pt x="182880" y="228600"/>
                  </a:lnTo>
                  <a:lnTo>
                    <a:pt x="0" y="228600"/>
                  </a:lnTo>
                  <a:lnTo>
                    <a:pt x="5155" y="187512"/>
                  </a:lnTo>
                  <a:lnTo>
                    <a:pt x="20018" y="148839"/>
                  </a:lnTo>
                  <a:lnTo>
                    <a:pt x="43688" y="113227"/>
                  </a:lnTo>
                  <a:lnTo>
                    <a:pt x="75259" y="81321"/>
                  </a:lnTo>
                  <a:lnTo>
                    <a:pt x="113829" y="53768"/>
                  </a:lnTo>
                  <a:lnTo>
                    <a:pt x="158496" y="31213"/>
                  </a:lnTo>
                  <a:lnTo>
                    <a:pt x="208355" y="14303"/>
                  </a:lnTo>
                  <a:lnTo>
                    <a:pt x="262504" y="3683"/>
                  </a:lnTo>
                  <a:lnTo>
                    <a:pt x="320040" y="0"/>
                  </a:lnTo>
                  <a:lnTo>
                    <a:pt x="502920" y="0"/>
                  </a:lnTo>
                  <a:lnTo>
                    <a:pt x="559970" y="3650"/>
                  </a:lnTo>
                  <a:lnTo>
                    <a:pt x="614149" y="14240"/>
                  </a:lnTo>
                  <a:lnTo>
                    <a:pt x="664392" y="31230"/>
                  </a:lnTo>
                  <a:lnTo>
                    <a:pt x="709633" y="54082"/>
                  </a:lnTo>
                  <a:lnTo>
                    <a:pt x="748803" y="82253"/>
                  </a:lnTo>
                  <a:lnTo>
                    <a:pt x="780838" y="115206"/>
                  </a:lnTo>
                  <a:lnTo>
                    <a:pt x="804672" y="152400"/>
                  </a:lnTo>
                  <a:lnTo>
                    <a:pt x="896112" y="152400"/>
                  </a:lnTo>
                  <a:lnTo>
                    <a:pt x="731520" y="228600"/>
                  </a:lnTo>
                  <a:lnTo>
                    <a:pt x="530352" y="152400"/>
                  </a:lnTo>
                  <a:lnTo>
                    <a:pt x="621792" y="152400"/>
                  </a:lnTo>
                  <a:lnTo>
                    <a:pt x="597958" y="115206"/>
                  </a:lnTo>
                  <a:lnTo>
                    <a:pt x="565923" y="82253"/>
                  </a:lnTo>
                  <a:lnTo>
                    <a:pt x="526753" y="54082"/>
                  </a:lnTo>
                  <a:lnTo>
                    <a:pt x="481512" y="31230"/>
                  </a:lnTo>
                  <a:lnTo>
                    <a:pt x="431269" y="14240"/>
                  </a:lnTo>
                  <a:lnTo>
                    <a:pt x="377090" y="3650"/>
                  </a:lnTo>
                  <a:lnTo>
                    <a:pt x="320040" y="0"/>
                  </a:lnTo>
                </a:path>
              </a:pathLst>
            </a:custGeom>
            <a:ln w="10160">
              <a:solidFill>
                <a:srgbClr val="EAEAEA"/>
              </a:solidFill>
            </a:ln>
          </p:spPr>
          <p:txBody>
            <a:bodyPr wrap="square" lIns="0" tIns="0" rIns="0" bIns="0" rtlCol="0"/>
            <a:lstStyle/>
            <a:p>
              <a:endParaRPr/>
            </a:p>
          </p:txBody>
        </p:sp>
      </p:grpSp>
      <p:grpSp>
        <p:nvGrpSpPr>
          <p:cNvPr id="16" name="object 16"/>
          <p:cNvGrpSpPr/>
          <p:nvPr/>
        </p:nvGrpSpPr>
        <p:grpSpPr>
          <a:xfrm>
            <a:off x="5476873" y="4013239"/>
            <a:ext cx="984250" cy="1887053"/>
            <a:chOff x="3881120" y="3195319"/>
            <a:chExt cx="984250" cy="1610360"/>
          </a:xfrm>
        </p:grpSpPr>
        <p:sp>
          <p:nvSpPr>
            <p:cNvPr id="17" name="object 17"/>
            <p:cNvSpPr/>
            <p:nvPr/>
          </p:nvSpPr>
          <p:spPr>
            <a:xfrm>
              <a:off x="4206240" y="3200399"/>
              <a:ext cx="576580" cy="381000"/>
            </a:xfrm>
            <a:custGeom>
              <a:avLst/>
              <a:gdLst/>
              <a:ahLst/>
              <a:cxnLst/>
              <a:rect l="l" t="t" r="r" b="b"/>
              <a:pathLst>
                <a:path w="576579" h="381000">
                  <a:moveTo>
                    <a:pt x="182880" y="0"/>
                  </a:moveTo>
                  <a:lnTo>
                    <a:pt x="0" y="0"/>
                  </a:lnTo>
                  <a:lnTo>
                    <a:pt x="44582" y="3697"/>
                  </a:lnTo>
                  <a:lnTo>
                    <a:pt x="87572" y="14509"/>
                  </a:lnTo>
                  <a:lnTo>
                    <a:pt x="128467" y="32013"/>
                  </a:lnTo>
                  <a:lnTo>
                    <a:pt x="166766" y="55789"/>
                  </a:lnTo>
                  <a:lnTo>
                    <a:pt x="201966" y="85415"/>
                  </a:lnTo>
                  <a:lnTo>
                    <a:pt x="233567" y="120471"/>
                  </a:lnTo>
                  <a:lnTo>
                    <a:pt x="261066" y="160534"/>
                  </a:lnTo>
                  <a:lnTo>
                    <a:pt x="283961" y="205184"/>
                  </a:lnTo>
                  <a:lnTo>
                    <a:pt x="301752" y="254000"/>
                  </a:lnTo>
                  <a:lnTo>
                    <a:pt x="210312" y="254000"/>
                  </a:lnTo>
                  <a:lnTo>
                    <a:pt x="411480" y="381000"/>
                  </a:lnTo>
                  <a:lnTo>
                    <a:pt x="576072" y="254000"/>
                  </a:lnTo>
                  <a:lnTo>
                    <a:pt x="484632" y="254000"/>
                  </a:lnTo>
                  <a:lnTo>
                    <a:pt x="466841" y="205184"/>
                  </a:lnTo>
                  <a:lnTo>
                    <a:pt x="443946" y="160534"/>
                  </a:lnTo>
                  <a:lnTo>
                    <a:pt x="416447" y="120471"/>
                  </a:lnTo>
                  <a:lnTo>
                    <a:pt x="384846" y="85415"/>
                  </a:lnTo>
                  <a:lnTo>
                    <a:pt x="349646" y="55789"/>
                  </a:lnTo>
                  <a:lnTo>
                    <a:pt x="311347" y="32013"/>
                  </a:lnTo>
                  <a:lnTo>
                    <a:pt x="270452" y="14509"/>
                  </a:lnTo>
                  <a:lnTo>
                    <a:pt x="227462" y="3697"/>
                  </a:lnTo>
                  <a:lnTo>
                    <a:pt x="182880" y="0"/>
                  </a:lnTo>
                  <a:close/>
                </a:path>
              </a:pathLst>
            </a:custGeom>
            <a:solidFill>
              <a:srgbClr val="003298"/>
            </a:solidFill>
          </p:spPr>
          <p:txBody>
            <a:bodyPr wrap="square" lIns="0" tIns="0" rIns="0" bIns="0" rtlCol="0"/>
            <a:lstStyle/>
            <a:p>
              <a:endParaRPr/>
            </a:p>
          </p:txBody>
        </p:sp>
        <p:sp>
          <p:nvSpPr>
            <p:cNvPr id="18" name="object 18"/>
            <p:cNvSpPr/>
            <p:nvPr/>
          </p:nvSpPr>
          <p:spPr>
            <a:xfrm>
              <a:off x="3886200" y="3200399"/>
              <a:ext cx="411480" cy="381000"/>
            </a:xfrm>
            <a:custGeom>
              <a:avLst/>
              <a:gdLst/>
              <a:ahLst/>
              <a:cxnLst/>
              <a:rect l="l" t="t" r="r" b="b"/>
              <a:pathLst>
                <a:path w="411479" h="381000">
                  <a:moveTo>
                    <a:pt x="320040" y="0"/>
                  </a:moveTo>
                  <a:lnTo>
                    <a:pt x="276606" y="3477"/>
                  </a:lnTo>
                  <a:lnTo>
                    <a:pt x="234950" y="13608"/>
                  </a:lnTo>
                  <a:lnTo>
                    <a:pt x="195453" y="29938"/>
                  </a:lnTo>
                  <a:lnTo>
                    <a:pt x="158496" y="52013"/>
                  </a:lnTo>
                  <a:lnTo>
                    <a:pt x="124460" y="79380"/>
                  </a:lnTo>
                  <a:lnTo>
                    <a:pt x="93726" y="111585"/>
                  </a:lnTo>
                  <a:lnTo>
                    <a:pt x="66675" y="148174"/>
                  </a:lnTo>
                  <a:lnTo>
                    <a:pt x="43688" y="188693"/>
                  </a:lnTo>
                  <a:lnTo>
                    <a:pt x="25146" y="232689"/>
                  </a:lnTo>
                  <a:lnTo>
                    <a:pt x="11430" y="279708"/>
                  </a:lnTo>
                  <a:lnTo>
                    <a:pt x="2921" y="329296"/>
                  </a:lnTo>
                  <a:lnTo>
                    <a:pt x="0" y="381000"/>
                  </a:lnTo>
                  <a:lnTo>
                    <a:pt x="182880" y="381000"/>
                  </a:lnTo>
                  <a:lnTo>
                    <a:pt x="185618" y="331123"/>
                  </a:lnTo>
                  <a:lnTo>
                    <a:pt x="193633" y="282932"/>
                  </a:lnTo>
                  <a:lnTo>
                    <a:pt x="206622" y="236908"/>
                  </a:lnTo>
                  <a:lnTo>
                    <a:pt x="224284" y="193533"/>
                  </a:lnTo>
                  <a:lnTo>
                    <a:pt x="246316" y="153289"/>
                  </a:lnTo>
                  <a:lnTo>
                    <a:pt x="272418" y="116656"/>
                  </a:lnTo>
                  <a:lnTo>
                    <a:pt x="302286" y="84116"/>
                  </a:lnTo>
                  <a:lnTo>
                    <a:pt x="335621" y="56152"/>
                  </a:lnTo>
                  <a:lnTo>
                    <a:pt x="372119" y="33244"/>
                  </a:lnTo>
                  <a:lnTo>
                    <a:pt x="411480" y="15875"/>
                  </a:lnTo>
                  <a:lnTo>
                    <a:pt x="389012" y="8947"/>
                  </a:lnTo>
                  <a:lnTo>
                    <a:pt x="366236" y="3984"/>
                  </a:lnTo>
                  <a:lnTo>
                    <a:pt x="343221" y="998"/>
                  </a:lnTo>
                  <a:lnTo>
                    <a:pt x="320040" y="0"/>
                  </a:lnTo>
                  <a:close/>
                </a:path>
              </a:pathLst>
            </a:custGeom>
            <a:solidFill>
              <a:srgbClr val="00297A"/>
            </a:solidFill>
          </p:spPr>
          <p:txBody>
            <a:bodyPr wrap="square" lIns="0" tIns="0" rIns="0" bIns="0" rtlCol="0"/>
            <a:lstStyle/>
            <a:p>
              <a:endParaRPr/>
            </a:p>
          </p:txBody>
        </p:sp>
        <p:sp>
          <p:nvSpPr>
            <p:cNvPr id="19" name="object 19"/>
            <p:cNvSpPr/>
            <p:nvPr/>
          </p:nvSpPr>
          <p:spPr>
            <a:xfrm>
              <a:off x="3886200" y="3200399"/>
              <a:ext cx="896619" cy="381000"/>
            </a:xfrm>
            <a:custGeom>
              <a:avLst/>
              <a:gdLst/>
              <a:ahLst/>
              <a:cxnLst/>
              <a:rect l="l" t="t" r="r" b="b"/>
              <a:pathLst>
                <a:path w="896620" h="381000">
                  <a:moveTo>
                    <a:pt x="411480" y="15875"/>
                  </a:moveTo>
                  <a:lnTo>
                    <a:pt x="372119" y="33244"/>
                  </a:lnTo>
                  <a:lnTo>
                    <a:pt x="335621" y="56152"/>
                  </a:lnTo>
                  <a:lnTo>
                    <a:pt x="302286" y="84116"/>
                  </a:lnTo>
                  <a:lnTo>
                    <a:pt x="272418" y="116656"/>
                  </a:lnTo>
                  <a:lnTo>
                    <a:pt x="246316" y="153289"/>
                  </a:lnTo>
                  <a:lnTo>
                    <a:pt x="224284" y="193533"/>
                  </a:lnTo>
                  <a:lnTo>
                    <a:pt x="206622" y="236908"/>
                  </a:lnTo>
                  <a:lnTo>
                    <a:pt x="193633" y="282932"/>
                  </a:lnTo>
                  <a:lnTo>
                    <a:pt x="185618" y="331123"/>
                  </a:lnTo>
                  <a:lnTo>
                    <a:pt x="182880" y="381000"/>
                  </a:lnTo>
                  <a:lnTo>
                    <a:pt x="0" y="381000"/>
                  </a:lnTo>
                  <a:lnTo>
                    <a:pt x="2921" y="329296"/>
                  </a:lnTo>
                  <a:lnTo>
                    <a:pt x="11430" y="279708"/>
                  </a:lnTo>
                  <a:lnTo>
                    <a:pt x="25146" y="232689"/>
                  </a:lnTo>
                  <a:lnTo>
                    <a:pt x="43688" y="188693"/>
                  </a:lnTo>
                  <a:lnTo>
                    <a:pt x="66675" y="148174"/>
                  </a:lnTo>
                  <a:lnTo>
                    <a:pt x="93726" y="111585"/>
                  </a:lnTo>
                  <a:lnTo>
                    <a:pt x="124460" y="79380"/>
                  </a:lnTo>
                  <a:lnTo>
                    <a:pt x="158496" y="52013"/>
                  </a:lnTo>
                  <a:lnTo>
                    <a:pt x="195453" y="29938"/>
                  </a:lnTo>
                  <a:lnTo>
                    <a:pt x="234950" y="13608"/>
                  </a:lnTo>
                  <a:lnTo>
                    <a:pt x="276606" y="3477"/>
                  </a:lnTo>
                  <a:lnTo>
                    <a:pt x="320040" y="0"/>
                  </a:lnTo>
                  <a:lnTo>
                    <a:pt x="502920" y="0"/>
                  </a:lnTo>
                  <a:lnTo>
                    <a:pt x="547502" y="3697"/>
                  </a:lnTo>
                  <a:lnTo>
                    <a:pt x="590492" y="14509"/>
                  </a:lnTo>
                  <a:lnTo>
                    <a:pt x="631387" y="32013"/>
                  </a:lnTo>
                  <a:lnTo>
                    <a:pt x="669686" y="55789"/>
                  </a:lnTo>
                  <a:lnTo>
                    <a:pt x="704886" y="85415"/>
                  </a:lnTo>
                  <a:lnTo>
                    <a:pt x="736487" y="120471"/>
                  </a:lnTo>
                  <a:lnTo>
                    <a:pt x="763986" y="160534"/>
                  </a:lnTo>
                  <a:lnTo>
                    <a:pt x="786881" y="205184"/>
                  </a:lnTo>
                  <a:lnTo>
                    <a:pt x="804672" y="254000"/>
                  </a:lnTo>
                  <a:lnTo>
                    <a:pt x="896112" y="254000"/>
                  </a:lnTo>
                  <a:lnTo>
                    <a:pt x="731520" y="381000"/>
                  </a:lnTo>
                  <a:lnTo>
                    <a:pt x="530352" y="254000"/>
                  </a:lnTo>
                  <a:lnTo>
                    <a:pt x="621792" y="254000"/>
                  </a:lnTo>
                  <a:lnTo>
                    <a:pt x="604001" y="205184"/>
                  </a:lnTo>
                  <a:lnTo>
                    <a:pt x="581106" y="160534"/>
                  </a:lnTo>
                  <a:lnTo>
                    <a:pt x="553607" y="120471"/>
                  </a:lnTo>
                  <a:lnTo>
                    <a:pt x="522006" y="85415"/>
                  </a:lnTo>
                  <a:lnTo>
                    <a:pt x="486806" y="55789"/>
                  </a:lnTo>
                  <a:lnTo>
                    <a:pt x="448507" y="32013"/>
                  </a:lnTo>
                  <a:lnTo>
                    <a:pt x="407612" y="14509"/>
                  </a:lnTo>
                  <a:lnTo>
                    <a:pt x="364622" y="3697"/>
                  </a:lnTo>
                  <a:lnTo>
                    <a:pt x="320040" y="0"/>
                  </a:lnTo>
                </a:path>
              </a:pathLst>
            </a:custGeom>
            <a:ln w="10160">
              <a:solidFill>
                <a:srgbClr val="EAEAEA"/>
              </a:solidFill>
            </a:ln>
          </p:spPr>
          <p:txBody>
            <a:bodyPr wrap="square" lIns="0" tIns="0" rIns="0" bIns="0" rtlCol="0"/>
            <a:lstStyle/>
            <a:p>
              <a:endParaRPr/>
            </a:p>
          </p:txBody>
        </p:sp>
        <p:sp>
          <p:nvSpPr>
            <p:cNvPr id="20" name="object 20"/>
            <p:cNvSpPr/>
            <p:nvPr/>
          </p:nvSpPr>
          <p:spPr>
            <a:xfrm>
              <a:off x="4282440" y="3886199"/>
              <a:ext cx="576580" cy="228600"/>
            </a:xfrm>
            <a:custGeom>
              <a:avLst/>
              <a:gdLst/>
              <a:ahLst/>
              <a:cxnLst/>
              <a:rect l="l" t="t" r="r" b="b"/>
              <a:pathLst>
                <a:path w="576579" h="228600">
                  <a:moveTo>
                    <a:pt x="182880" y="0"/>
                  </a:moveTo>
                  <a:lnTo>
                    <a:pt x="0" y="0"/>
                  </a:lnTo>
                  <a:lnTo>
                    <a:pt x="57050" y="3650"/>
                  </a:lnTo>
                  <a:lnTo>
                    <a:pt x="111229" y="14240"/>
                  </a:lnTo>
                  <a:lnTo>
                    <a:pt x="161472" y="31230"/>
                  </a:lnTo>
                  <a:lnTo>
                    <a:pt x="206713" y="54082"/>
                  </a:lnTo>
                  <a:lnTo>
                    <a:pt x="245883" y="82253"/>
                  </a:lnTo>
                  <a:lnTo>
                    <a:pt x="277918" y="115206"/>
                  </a:lnTo>
                  <a:lnTo>
                    <a:pt x="301752" y="152400"/>
                  </a:lnTo>
                  <a:lnTo>
                    <a:pt x="210312" y="152400"/>
                  </a:lnTo>
                  <a:lnTo>
                    <a:pt x="411480" y="228600"/>
                  </a:lnTo>
                  <a:lnTo>
                    <a:pt x="576072" y="152400"/>
                  </a:lnTo>
                  <a:lnTo>
                    <a:pt x="484632" y="152400"/>
                  </a:lnTo>
                  <a:lnTo>
                    <a:pt x="460798" y="115206"/>
                  </a:lnTo>
                  <a:lnTo>
                    <a:pt x="428763" y="82253"/>
                  </a:lnTo>
                  <a:lnTo>
                    <a:pt x="389593" y="54082"/>
                  </a:lnTo>
                  <a:lnTo>
                    <a:pt x="344352" y="31230"/>
                  </a:lnTo>
                  <a:lnTo>
                    <a:pt x="294109" y="14240"/>
                  </a:lnTo>
                  <a:lnTo>
                    <a:pt x="239930" y="3650"/>
                  </a:lnTo>
                  <a:lnTo>
                    <a:pt x="182880" y="0"/>
                  </a:lnTo>
                  <a:close/>
                </a:path>
              </a:pathLst>
            </a:custGeom>
            <a:solidFill>
              <a:srgbClr val="003298"/>
            </a:solidFill>
          </p:spPr>
          <p:txBody>
            <a:bodyPr wrap="square" lIns="0" tIns="0" rIns="0" bIns="0" rtlCol="0"/>
            <a:lstStyle/>
            <a:p>
              <a:endParaRPr/>
            </a:p>
          </p:txBody>
        </p:sp>
        <p:sp>
          <p:nvSpPr>
            <p:cNvPr id="21" name="object 21"/>
            <p:cNvSpPr/>
            <p:nvPr/>
          </p:nvSpPr>
          <p:spPr>
            <a:xfrm>
              <a:off x="3962400" y="3886199"/>
              <a:ext cx="411480" cy="228600"/>
            </a:xfrm>
            <a:custGeom>
              <a:avLst/>
              <a:gdLst/>
              <a:ahLst/>
              <a:cxnLst/>
              <a:rect l="l" t="t" r="r" b="b"/>
              <a:pathLst>
                <a:path w="411479" h="228600">
                  <a:moveTo>
                    <a:pt x="320040" y="0"/>
                  </a:moveTo>
                  <a:lnTo>
                    <a:pt x="262504" y="3683"/>
                  </a:lnTo>
                  <a:lnTo>
                    <a:pt x="208355" y="14303"/>
                  </a:lnTo>
                  <a:lnTo>
                    <a:pt x="158496" y="31213"/>
                  </a:lnTo>
                  <a:lnTo>
                    <a:pt x="113829" y="53768"/>
                  </a:lnTo>
                  <a:lnTo>
                    <a:pt x="75259" y="81321"/>
                  </a:lnTo>
                  <a:lnTo>
                    <a:pt x="43688" y="113227"/>
                  </a:lnTo>
                  <a:lnTo>
                    <a:pt x="20018" y="148839"/>
                  </a:lnTo>
                  <a:lnTo>
                    <a:pt x="5155" y="187512"/>
                  </a:lnTo>
                  <a:lnTo>
                    <a:pt x="0" y="228600"/>
                  </a:lnTo>
                  <a:lnTo>
                    <a:pt x="182880" y="228600"/>
                  </a:lnTo>
                  <a:lnTo>
                    <a:pt x="188425" y="186146"/>
                  </a:lnTo>
                  <a:lnTo>
                    <a:pt x="204473" y="146001"/>
                  </a:lnTo>
                  <a:lnTo>
                    <a:pt x="230146" y="109011"/>
                  </a:lnTo>
                  <a:lnTo>
                    <a:pt x="264562" y="76022"/>
                  </a:lnTo>
                  <a:lnTo>
                    <a:pt x="306843" y="47880"/>
                  </a:lnTo>
                  <a:lnTo>
                    <a:pt x="356109" y="25432"/>
                  </a:lnTo>
                  <a:lnTo>
                    <a:pt x="411480" y="9525"/>
                  </a:lnTo>
                  <a:lnTo>
                    <a:pt x="389012" y="5357"/>
                  </a:lnTo>
                  <a:lnTo>
                    <a:pt x="366236" y="2381"/>
                  </a:lnTo>
                  <a:lnTo>
                    <a:pt x="343221" y="595"/>
                  </a:lnTo>
                  <a:lnTo>
                    <a:pt x="320040" y="0"/>
                  </a:lnTo>
                  <a:close/>
                </a:path>
              </a:pathLst>
            </a:custGeom>
            <a:solidFill>
              <a:srgbClr val="00297A"/>
            </a:solidFill>
          </p:spPr>
          <p:txBody>
            <a:bodyPr wrap="square" lIns="0" tIns="0" rIns="0" bIns="0" rtlCol="0"/>
            <a:lstStyle/>
            <a:p>
              <a:endParaRPr/>
            </a:p>
          </p:txBody>
        </p:sp>
        <p:sp>
          <p:nvSpPr>
            <p:cNvPr id="22" name="object 22"/>
            <p:cNvSpPr/>
            <p:nvPr/>
          </p:nvSpPr>
          <p:spPr>
            <a:xfrm>
              <a:off x="3962400" y="3886199"/>
              <a:ext cx="896619" cy="228600"/>
            </a:xfrm>
            <a:custGeom>
              <a:avLst/>
              <a:gdLst/>
              <a:ahLst/>
              <a:cxnLst/>
              <a:rect l="l" t="t" r="r" b="b"/>
              <a:pathLst>
                <a:path w="896620" h="228600">
                  <a:moveTo>
                    <a:pt x="411480" y="9525"/>
                  </a:moveTo>
                  <a:lnTo>
                    <a:pt x="356109" y="25432"/>
                  </a:lnTo>
                  <a:lnTo>
                    <a:pt x="306843" y="47880"/>
                  </a:lnTo>
                  <a:lnTo>
                    <a:pt x="264562" y="76022"/>
                  </a:lnTo>
                  <a:lnTo>
                    <a:pt x="230146" y="109011"/>
                  </a:lnTo>
                  <a:lnTo>
                    <a:pt x="204473" y="146001"/>
                  </a:lnTo>
                  <a:lnTo>
                    <a:pt x="188425" y="186146"/>
                  </a:lnTo>
                  <a:lnTo>
                    <a:pt x="182880" y="228600"/>
                  </a:lnTo>
                  <a:lnTo>
                    <a:pt x="0" y="228600"/>
                  </a:lnTo>
                  <a:lnTo>
                    <a:pt x="5155" y="187512"/>
                  </a:lnTo>
                  <a:lnTo>
                    <a:pt x="20018" y="148839"/>
                  </a:lnTo>
                  <a:lnTo>
                    <a:pt x="43688" y="113227"/>
                  </a:lnTo>
                  <a:lnTo>
                    <a:pt x="75259" y="81321"/>
                  </a:lnTo>
                  <a:lnTo>
                    <a:pt x="113829" y="53768"/>
                  </a:lnTo>
                  <a:lnTo>
                    <a:pt x="158496" y="31213"/>
                  </a:lnTo>
                  <a:lnTo>
                    <a:pt x="208355" y="14303"/>
                  </a:lnTo>
                  <a:lnTo>
                    <a:pt x="262504" y="3683"/>
                  </a:lnTo>
                  <a:lnTo>
                    <a:pt x="320040" y="0"/>
                  </a:lnTo>
                  <a:lnTo>
                    <a:pt x="502920" y="0"/>
                  </a:lnTo>
                  <a:lnTo>
                    <a:pt x="559970" y="3650"/>
                  </a:lnTo>
                  <a:lnTo>
                    <a:pt x="614149" y="14240"/>
                  </a:lnTo>
                  <a:lnTo>
                    <a:pt x="664392" y="31230"/>
                  </a:lnTo>
                  <a:lnTo>
                    <a:pt x="709633" y="54082"/>
                  </a:lnTo>
                  <a:lnTo>
                    <a:pt x="748803" y="82253"/>
                  </a:lnTo>
                  <a:lnTo>
                    <a:pt x="780838" y="115206"/>
                  </a:lnTo>
                  <a:lnTo>
                    <a:pt x="804672" y="152400"/>
                  </a:lnTo>
                  <a:lnTo>
                    <a:pt x="896112" y="152400"/>
                  </a:lnTo>
                  <a:lnTo>
                    <a:pt x="731520" y="228600"/>
                  </a:lnTo>
                  <a:lnTo>
                    <a:pt x="530352" y="152400"/>
                  </a:lnTo>
                  <a:lnTo>
                    <a:pt x="621792" y="152400"/>
                  </a:lnTo>
                  <a:lnTo>
                    <a:pt x="597958" y="115206"/>
                  </a:lnTo>
                  <a:lnTo>
                    <a:pt x="565923" y="82253"/>
                  </a:lnTo>
                  <a:lnTo>
                    <a:pt x="526753" y="54082"/>
                  </a:lnTo>
                  <a:lnTo>
                    <a:pt x="481512" y="31230"/>
                  </a:lnTo>
                  <a:lnTo>
                    <a:pt x="431269" y="14240"/>
                  </a:lnTo>
                  <a:lnTo>
                    <a:pt x="377090" y="3650"/>
                  </a:lnTo>
                  <a:lnTo>
                    <a:pt x="320040" y="0"/>
                  </a:lnTo>
                </a:path>
              </a:pathLst>
            </a:custGeom>
            <a:ln w="10160">
              <a:solidFill>
                <a:srgbClr val="EAEAEA"/>
              </a:solidFill>
            </a:ln>
          </p:spPr>
          <p:txBody>
            <a:bodyPr wrap="square" lIns="0" tIns="0" rIns="0" bIns="0" rtlCol="0"/>
            <a:lstStyle/>
            <a:p>
              <a:endParaRPr/>
            </a:p>
          </p:txBody>
        </p:sp>
        <p:sp>
          <p:nvSpPr>
            <p:cNvPr id="23" name="object 23"/>
            <p:cNvSpPr/>
            <p:nvPr/>
          </p:nvSpPr>
          <p:spPr>
            <a:xfrm>
              <a:off x="4331970" y="4571999"/>
              <a:ext cx="528320" cy="228600"/>
            </a:xfrm>
            <a:custGeom>
              <a:avLst/>
              <a:gdLst/>
              <a:ahLst/>
              <a:cxnLst/>
              <a:rect l="l" t="t" r="r" b="b"/>
              <a:pathLst>
                <a:path w="528320" h="228600">
                  <a:moveTo>
                    <a:pt x="167640" y="0"/>
                  </a:moveTo>
                  <a:lnTo>
                    <a:pt x="0" y="0"/>
                  </a:lnTo>
                  <a:lnTo>
                    <a:pt x="52298" y="3650"/>
                  </a:lnTo>
                  <a:lnTo>
                    <a:pt x="101968" y="14240"/>
                  </a:lnTo>
                  <a:lnTo>
                    <a:pt x="148030" y="31230"/>
                  </a:lnTo>
                  <a:lnTo>
                    <a:pt x="189504" y="54082"/>
                  </a:lnTo>
                  <a:lnTo>
                    <a:pt x="225412" y="82253"/>
                  </a:lnTo>
                  <a:lnTo>
                    <a:pt x="254772" y="115206"/>
                  </a:lnTo>
                  <a:lnTo>
                    <a:pt x="276606" y="152400"/>
                  </a:lnTo>
                  <a:lnTo>
                    <a:pt x="192786" y="152400"/>
                  </a:lnTo>
                  <a:lnTo>
                    <a:pt x="377190" y="228600"/>
                  </a:lnTo>
                  <a:lnTo>
                    <a:pt x="528066" y="152400"/>
                  </a:lnTo>
                  <a:lnTo>
                    <a:pt x="444246" y="152400"/>
                  </a:lnTo>
                  <a:lnTo>
                    <a:pt x="422412" y="115206"/>
                  </a:lnTo>
                  <a:lnTo>
                    <a:pt x="393052" y="82253"/>
                  </a:lnTo>
                  <a:lnTo>
                    <a:pt x="357144" y="54082"/>
                  </a:lnTo>
                  <a:lnTo>
                    <a:pt x="315670" y="31230"/>
                  </a:lnTo>
                  <a:lnTo>
                    <a:pt x="269608" y="14240"/>
                  </a:lnTo>
                  <a:lnTo>
                    <a:pt x="219938" y="3650"/>
                  </a:lnTo>
                  <a:lnTo>
                    <a:pt x="167640" y="0"/>
                  </a:lnTo>
                  <a:close/>
                </a:path>
              </a:pathLst>
            </a:custGeom>
            <a:solidFill>
              <a:srgbClr val="003298"/>
            </a:solidFill>
          </p:spPr>
          <p:txBody>
            <a:bodyPr wrap="square" lIns="0" tIns="0" rIns="0" bIns="0" rtlCol="0"/>
            <a:lstStyle/>
            <a:p>
              <a:endParaRPr/>
            </a:p>
          </p:txBody>
        </p:sp>
        <p:sp>
          <p:nvSpPr>
            <p:cNvPr id="24" name="object 24"/>
            <p:cNvSpPr/>
            <p:nvPr/>
          </p:nvSpPr>
          <p:spPr>
            <a:xfrm>
              <a:off x="4038600" y="4571999"/>
              <a:ext cx="377190" cy="228600"/>
            </a:xfrm>
            <a:custGeom>
              <a:avLst/>
              <a:gdLst/>
              <a:ahLst/>
              <a:cxnLst/>
              <a:rect l="l" t="t" r="r" b="b"/>
              <a:pathLst>
                <a:path w="377189" h="228600">
                  <a:moveTo>
                    <a:pt x="293370" y="0"/>
                  </a:moveTo>
                  <a:lnTo>
                    <a:pt x="240628" y="3683"/>
                  </a:lnTo>
                  <a:lnTo>
                    <a:pt x="190992" y="14303"/>
                  </a:lnTo>
                  <a:lnTo>
                    <a:pt x="145288" y="31213"/>
                  </a:lnTo>
                  <a:lnTo>
                    <a:pt x="104343" y="53768"/>
                  </a:lnTo>
                  <a:lnTo>
                    <a:pt x="68987" y="81321"/>
                  </a:lnTo>
                  <a:lnTo>
                    <a:pt x="40047" y="113227"/>
                  </a:lnTo>
                  <a:lnTo>
                    <a:pt x="18350" y="148839"/>
                  </a:lnTo>
                  <a:lnTo>
                    <a:pt x="4725" y="187512"/>
                  </a:lnTo>
                  <a:lnTo>
                    <a:pt x="0" y="228600"/>
                  </a:lnTo>
                  <a:lnTo>
                    <a:pt x="167640" y="228600"/>
                  </a:lnTo>
                  <a:lnTo>
                    <a:pt x="172722" y="186146"/>
                  </a:lnTo>
                  <a:lnTo>
                    <a:pt x="187434" y="146001"/>
                  </a:lnTo>
                  <a:lnTo>
                    <a:pt x="210967" y="109011"/>
                  </a:lnTo>
                  <a:lnTo>
                    <a:pt x="242515" y="76022"/>
                  </a:lnTo>
                  <a:lnTo>
                    <a:pt x="281273" y="47880"/>
                  </a:lnTo>
                  <a:lnTo>
                    <a:pt x="326433" y="25432"/>
                  </a:lnTo>
                  <a:lnTo>
                    <a:pt x="377190" y="9525"/>
                  </a:lnTo>
                  <a:lnTo>
                    <a:pt x="356610" y="5357"/>
                  </a:lnTo>
                  <a:lnTo>
                    <a:pt x="335708" y="2381"/>
                  </a:lnTo>
                  <a:lnTo>
                    <a:pt x="314592" y="595"/>
                  </a:lnTo>
                  <a:lnTo>
                    <a:pt x="293370" y="0"/>
                  </a:lnTo>
                  <a:close/>
                </a:path>
              </a:pathLst>
            </a:custGeom>
            <a:solidFill>
              <a:srgbClr val="00297A"/>
            </a:solidFill>
          </p:spPr>
          <p:txBody>
            <a:bodyPr wrap="square" lIns="0" tIns="0" rIns="0" bIns="0" rtlCol="0"/>
            <a:lstStyle/>
            <a:p>
              <a:endParaRPr/>
            </a:p>
          </p:txBody>
        </p:sp>
        <p:sp>
          <p:nvSpPr>
            <p:cNvPr id="25" name="object 25"/>
            <p:cNvSpPr/>
            <p:nvPr/>
          </p:nvSpPr>
          <p:spPr>
            <a:xfrm>
              <a:off x="4038600" y="4571999"/>
              <a:ext cx="821690" cy="228600"/>
            </a:xfrm>
            <a:custGeom>
              <a:avLst/>
              <a:gdLst/>
              <a:ahLst/>
              <a:cxnLst/>
              <a:rect l="l" t="t" r="r" b="b"/>
              <a:pathLst>
                <a:path w="821689" h="228600">
                  <a:moveTo>
                    <a:pt x="377190" y="9525"/>
                  </a:moveTo>
                  <a:lnTo>
                    <a:pt x="326433" y="25432"/>
                  </a:lnTo>
                  <a:lnTo>
                    <a:pt x="281273" y="47880"/>
                  </a:lnTo>
                  <a:lnTo>
                    <a:pt x="242515" y="76022"/>
                  </a:lnTo>
                  <a:lnTo>
                    <a:pt x="210967" y="109011"/>
                  </a:lnTo>
                  <a:lnTo>
                    <a:pt x="187434" y="146001"/>
                  </a:lnTo>
                  <a:lnTo>
                    <a:pt x="172722" y="186146"/>
                  </a:lnTo>
                  <a:lnTo>
                    <a:pt x="167640" y="228600"/>
                  </a:lnTo>
                  <a:lnTo>
                    <a:pt x="0" y="228600"/>
                  </a:lnTo>
                  <a:lnTo>
                    <a:pt x="4725" y="187512"/>
                  </a:lnTo>
                  <a:lnTo>
                    <a:pt x="18350" y="148839"/>
                  </a:lnTo>
                  <a:lnTo>
                    <a:pt x="40047" y="113227"/>
                  </a:lnTo>
                  <a:lnTo>
                    <a:pt x="68987" y="81321"/>
                  </a:lnTo>
                  <a:lnTo>
                    <a:pt x="104343" y="53768"/>
                  </a:lnTo>
                  <a:lnTo>
                    <a:pt x="145288" y="31213"/>
                  </a:lnTo>
                  <a:lnTo>
                    <a:pt x="190992" y="14303"/>
                  </a:lnTo>
                  <a:lnTo>
                    <a:pt x="240628" y="3683"/>
                  </a:lnTo>
                  <a:lnTo>
                    <a:pt x="293370" y="0"/>
                  </a:lnTo>
                  <a:lnTo>
                    <a:pt x="461010" y="0"/>
                  </a:lnTo>
                  <a:lnTo>
                    <a:pt x="513308" y="3650"/>
                  </a:lnTo>
                  <a:lnTo>
                    <a:pt x="562978" y="14240"/>
                  </a:lnTo>
                  <a:lnTo>
                    <a:pt x="609040" y="31230"/>
                  </a:lnTo>
                  <a:lnTo>
                    <a:pt x="650514" y="54082"/>
                  </a:lnTo>
                  <a:lnTo>
                    <a:pt x="686422" y="82253"/>
                  </a:lnTo>
                  <a:lnTo>
                    <a:pt x="715782" y="115206"/>
                  </a:lnTo>
                  <a:lnTo>
                    <a:pt x="737616" y="152400"/>
                  </a:lnTo>
                  <a:lnTo>
                    <a:pt x="821436" y="152400"/>
                  </a:lnTo>
                  <a:lnTo>
                    <a:pt x="670560" y="228600"/>
                  </a:lnTo>
                  <a:lnTo>
                    <a:pt x="486156" y="152400"/>
                  </a:lnTo>
                  <a:lnTo>
                    <a:pt x="569976" y="152400"/>
                  </a:lnTo>
                  <a:lnTo>
                    <a:pt x="548142" y="115206"/>
                  </a:lnTo>
                  <a:lnTo>
                    <a:pt x="518782" y="82253"/>
                  </a:lnTo>
                  <a:lnTo>
                    <a:pt x="482874" y="54082"/>
                  </a:lnTo>
                  <a:lnTo>
                    <a:pt x="441400" y="31230"/>
                  </a:lnTo>
                  <a:lnTo>
                    <a:pt x="395338" y="14240"/>
                  </a:lnTo>
                  <a:lnTo>
                    <a:pt x="345668" y="3650"/>
                  </a:lnTo>
                  <a:lnTo>
                    <a:pt x="293370" y="0"/>
                  </a:lnTo>
                </a:path>
              </a:pathLst>
            </a:custGeom>
            <a:ln w="10160">
              <a:solidFill>
                <a:srgbClr val="EAEAEA"/>
              </a:solidFill>
            </a:ln>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1F8E7A21-5DD4-4D2B-F7F2-D4E0DCD4086E}"/>
              </a:ext>
            </a:extLst>
          </p:cNvPr>
          <p:cNvPicPr>
            <a:picLocks noGrp="1"/>
          </p:cNvPicPr>
          <p:nvPr>
            <p:ph type="pic" idx="1"/>
          </p:nvPr>
        </p:nvPicPr>
        <p:blipFill rotWithShape="1">
          <a:blip r:embed="rId3"/>
          <a:srcRect l="1857" r="1857"/>
          <a:stretch/>
        </p:blipFill>
        <p:spPr>
          <a:xfrm>
            <a:off x="228599" y="237744"/>
            <a:ext cx="7987146" cy="6382512"/>
          </a:xfrm>
          <a:prstGeom prst="rect">
            <a:avLst/>
          </a:prstGeom>
        </p:spPr>
      </p:pic>
      <p:sp>
        <p:nvSpPr>
          <p:cNvPr id="3" name="Zástupný obsah 2">
            <a:extLst>
              <a:ext uri="{FF2B5EF4-FFF2-40B4-BE49-F238E27FC236}">
                <a16:creationId xmlns:a16="http://schemas.microsoft.com/office/drawing/2014/main" id="{B84837BC-29E5-E197-6AD0-8AD3A26ECF98}"/>
              </a:ext>
            </a:extLst>
          </p:cNvPr>
          <p:cNvSpPr>
            <a:spLocks noGrp="1"/>
          </p:cNvSpPr>
          <p:nvPr>
            <p:ph type="body" sz="half" idx="2"/>
          </p:nvPr>
        </p:nvSpPr>
        <p:spPr>
          <a:xfrm>
            <a:off x="8215745" y="237744"/>
            <a:ext cx="3976255" cy="6382511"/>
          </a:xfrm>
          <a:gradFill>
            <a:gsLst>
              <a:gs pos="0">
                <a:schemeClr val="accent6">
                  <a:lumMod val="60000"/>
                  <a:lumOff val="40000"/>
                </a:schemeClr>
              </a:gs>
              <a:gs pos="17000">
                <a:schemeClr val="accent1">
                  <a:lumMod val="45000"/>
                  <a:lumOff val="55000"/>
                </a:schemeClr>
              </a:gs>
              <a:gs pos="28000">
                <a:schemeClr val="accent1">
                  <a:lumMod val="45000"/>
                  <a:lumOff val="55000"/>
                </a:schemeClr>
              </a:gs>
              <a:gs pos="48000">
                <a:schemeClr val="accent6">
                  <a:lumMod val="60000"/>
                  <a:lumOff val="40000"/>
                </a:schemeClr>
              </a:gs>
            </a:gsLst>
            <a:lin ang="5400000" scaled="1"/>
          </a:gradFill>
        </p:spPr>
        <p:txBody>
          <a:bodyPr vert="horz" lIns="91440" tIns="45720" rIns="91440" bIns="45720" rtlCol="0">
            <a:normAutofit/>
          </a:bodyPr>
          <a:lstStyle/>
          <a:p>
            <a:r>
              <a:rPr lang="en-US" sz="2400" b="0" i="1" strike="noStrike" spc="-1" dirty="0" err="1">
                <a:solidFill>
                  <a:schemeClr val="tx1"/>
                </a:solidFill>
              </a:rPr>
              <a:t>Jedině</a:t>
            </a:r>
            <a:r>
              <a:rPr lang="en-US" sz="2400" b="0" i="1" strike="noStrike" spc="-1" dirty="0">
                <a:solidFill>
                  <a:schemeClr val="tx1"/>
                </a:solidFill>
              </a:rPr>
              <a:t> </a:t>
            </a:r>
            <a:r>
              <a:rPr lang="en-US" sz="2400" b="0" i="1" strike="noStrike" spc="-1" dirty="0" err="1">
                <a:solidFill>
                  <a:schemeClr val="tx1"/>
                </a:solidFill>
              </a:rPr>
              <a:t>respekt</a:t>
            </a:r>
            <a:r>
              <a:rPr lang="en-US" sz="2400" b="0" i="1" strike="noStrike" spc="-1" dirty="0">
                <a:solidFill>
                  <a:schemeClr val="tx1"/>
                </a:solidFill>
              </a:rPr>
              <a:t> </a:t>
            </a:r>
            <a:r>
              <a:rPr lang="en-US" sz="2400" b="0" i="1" strike="noStrike" spc="-1" dirty="0" err="1">
                <a:solidFill>
                  <a:schemeClr val="tx1"/>
                </a:solidFill>
              </a:rPr>
              <a:t>ke</a:t>
            </a:r>
            <a:r>
              <a:rPr lang="en-US" sz="2400" b="0" i="1" strike="noStrike" spc="-1" dirty="0">
                <a:solidFill>
                  <a:schemeClr val="tx1"/>
                </a:solidFill>
              </a:rPr>
              <a:t> </a:t>
            </a:r>
            <a:r>
              <a:rPr lang="en-US" sz="2400" b="0" i="1" strike="noStrike" spc="-1" dirty="0" err="1">
                <a:solidFill>
                  <a:schemeClr val="tx1"/>
                </a:solidFill>
              </a:rPr>
              <a:t>všem</a:t>
            </a:r>
            <a:r>
              <a:rPr lang="en-US" sz="2400" b="0" i="1" strike="noStrike" spc="-1" dirty="0">
                <a:solidFill>
                  <a:schemeClr val="tx1"/>
                </a:solidFill>
              </a:rPr>
              <a:t> </a:t>
            </a:r>
            <a:r>
              <a:rPr lang="en-US" sz="2400" b="0" i="1" strike="noStrike" spc="-1" dirty="0" err="1">
                <a:solidFill>
                  <a:schemeClr val="tx1"/>
                </a:solidFill>
              </a:rPr>
              <a:t>třem</a:t>
            </a:r>
            <a:r>
              <a:rPr lang="en-US" sz="2400" b="0" i="1" strike="noStrike" spc="-1" dirty="0">
                <a:solidFill>
                  <a:schemeClr val="tx1"/>
                </a:solidFill>
              </a:rPr>
              <a:t> </a:t>
            </a:r>
            <a:r>
              <a:rPr lang="en-US" sz="2400" b="0" i="1" strike="noStrike" spc="-1" dirty="0" err="1">
                <a:solidFill>
                  <a:schemeClr val="tx1"/>
                </a:solidFill>
              </a:rPr>
              <a:t>rovinám</a:t>
            </a:r>
            <a:r>
              <a:rPr lang="en-US" sz="2400" b="0" i="1" strike="noStrike" spc="-1" dirty="0">
                <a:solidFill>
                  <a:schemeClr val="tx1"/>
                </a:solidFill>
              </a:rPr>
              <a:t> (bio-psycho-</a:t>
            </a:r>
            <a:r>
              <a:rPr lang="en-US" sz="2400" b="0" i="1" strike="noStrike" spc="-1" dirty="0" err="1">
                <a:solidFill>
                  <a:schemeClr val="tx1"/>
                </a:solidFill>
              </a:rPr>
              <a:t>sociální</a:t>
            </a:r>
            <a:r>
              <a:rPr lang="en-US" sz="2400" b="0" i="1" strike="noStrike" spc="-1" dirty="0">
                <a:solidFill>
                  <a:schemeClr val="tx1"/>
                </a:solidFill>
              </a:rPr>
              <a:t>) s </a:t>
            </a:r>
            <a:r>
              <a:rPr lang="en-US" sz="2400" b="0" i="1" strike="noStrike" spc="-1" dirty="0" err="1">
                <a:solidFill>
                  <a:schemeClr val="tx1"/>
                </a:solidFill>
              </a:rPr>
              <a:t>jejich</a:t>
            </a:r>
            <a:r>
              <a:rPr lang="en-US" sz="2400" b="0" i="1" strike="noStrike" spc="-1" dirty="0">
                <a:solidFill>
                  <a:schemeClr val="tx1"/>
                </a:solidFill>
              </a:rPr>
              <a:t> </a:t>
            </a:r>
            <a:r>
              <a:rPr lang="en-US" sz="2400" b="0" i="1" strike="noStrike" spc="-1" dirty="0" err="1">
                <a:solidFill>
                  <a:schemeClr val="tx1"/>
                </a:solidFill>
              </a:rPr>
              <a:t>rozdílnými</a:t>
            </a:r>
            <a:r>
              <a:rPr lang="en-US" sz="2400" b="0" i="1" strike="noStrike" spc="-1" dirty="0">
                <a:solidFill>
                  <a:schemeClr val="tx1"/>
                </a:solidFill>
              </a:rPr>
              <a:t> </a:t>
            </a:r>
            <a:r>
              <a:rPr lang="en-US" sz="2400" b="0" i="1" strike="noStrike" spc="-1" dirty="0" err="1">
                <a:solidFill>
                  <a:schemeClr val="tx1"/>
                </a:solidFill>
              </a:rPr>
              <a:t>systémy</a:t>
            </a:r>
            <a:r>
              <a:rPr lang="en-US" sz="2400" b="0" i="1" strike="noStrike" spc="-1" dirty="0">
                <a:solidFill>
                  <a:schemeClr val="tx1"/>
                </a:solidFill>
              </a:rPr>
              <a:t> </a:t>
            </a:r>
            <a:r>
              <a:rPr lang="en-US" sz="2400" b="0" i="1" strike="noStrike" spc="-1" dirty="0" err="1">
                <a:solidFill>
                  <a:schemeClr val="tx1"/>
                </a:solidFill>
              </a:rPr>
              <a:t>vede</a:t>
            </a:r>
            <a:r>
              <a:rPr lang="en-US" sz="2400" b="0" i="1" strike="noStrike" spc="-1" dirty="0">
                <a:solidFill>
                  <a:schemeClr val="tx1"/>
                </a:solidFill>
              </a:rPr>
              <a:t> k </a:t>
            </a:r>
            <a:r>
              <a:rPr lang="en-US" sz="2400" b="0" i="1" strike="noStrike" spc="-1" dirty="0" err="1">
                <a:solidFill>
                  <a:schemeClr val="tx1"/>
                </a:solidFill>
              </a:rPr>
              <a:t>vyváženému</a:t>
            </a:r>
            <a:r>
              <a:rPr lang="en-US" sz="2400" b="0" i="1" strike="noStrike" spc="-1" dirty="0">
                <a:solidFill>
                  <a:schemeClr val="tx1"/>
                </a:solidFill>
              </a:rPr>
              <a:t> </a:t>
            </a:r>
            <a:r>
              <a:rPr lang="en-US" sz="2400" b="0" i="1" strike="noStrike" spc="-1" dirty="0" err="1">
                <a:solidFill>
                  <a:schemeClr val="tx1"/>
                </a:solidFill>
              </a:rPr>
              <a:t>poznání</a:t>
            </a:r>
            <a:r>
              <a:rPr lang="en-US" sz="2400" b="0" i="1" strike="noStrike" spc="-1" dirty="0">
                <a:solidFill>
                  <a:schemeClr val="tx1"/>
                </a:solidFill>
              </a:rPr>
              <a:t> reality (</a:t>
            </a:r>
            <a:r>
              <a:rPr lang="en-US" sz="2400" b="0" i="1" strike="noStrike" spc="-1" dirty="0" err="1">
                <a:solidFill>
                  <a:schemeClr val="tx1"/>
                </a:solidFill>
              </a:rPr>
              <a:t>Chvála</a:t>
            </a:r>
            <a:r>
              <a:rPr lang="en-US" sz="2400" b="0" i="1" strike="noStrike" spc="-1" dirty="0">
                <a:solidFill>
                  <a:schemeClr val="tx1"/>
                </a:solidFill>
              </a:rPr>
              <a:t>, </a:t>
            </a:r>
            <a:r>
              <a:rPr lang="en-US" sz="2400" b="0" i="1" strike="noStrike" spc="-1" dirty="0" err="1">
                <a:solidFill>
                  <a:schemeClr val="tx1"/>
                </a:solidFill>
              </a:rPr>
              <a:t>Trapková</a:t>
            </a:r>
            <a:r>
              <a:rPr lang="en-US" sz="2400" b="0" i="1" strike="noStrike" spc="-1" dirty="0">
                <a:solidFill>
                  <a:schemeClr val="tx1"/>
                </a:solidFill>
              </a:rPr>
              <a:t> 2020) a </a:t>
            </a:r>
            <a:r>
              <a:rPr lang="en-US" sz="2400" b="0" i="1" strike="noStrike" spc="-1" dirty="0" err="1">
                <a:solidFill>
                  <a:schemeClr val="tx1"/>
                </a:solidFill>
              </a:rPr>
              <a:t>pochopení</a:t>
            </a:r>
            <a:r>
              <a:rPr lang="en-US" sz="2400" b="0" i="1" strike="noStrike" spc="-1" dirty="0">
                <a:solidFill>
                  <a:schemeClr val="tx1"/>
                </a:solidFill>
              </a:rPr>
              <a:t>, </a:t>
            </a:r>
            <a:r>
              <a:rPr lang="en-US" sz="2400" b="0" i="1" strike="noStrike" spc="-1" dirty="0" err="1">
                <a:solidFill>
                  <a:schemeClr val="tx1"/>
                </a:solidFill>
              </a:rPr>
              <a:t>že</a:t>
            </a:r>
            <a:r>
              <a:rPr lang="en-US" sz="2400" b="0" i="1" strike="noStrike" spc="-1" dirty="0">
                <a:solidFill>
                  <a:schemeClr val="tx1"/>
                </a:solidFill>
              </a:rPr>
              <a:t> </a:t>
            </a:r>
            <a:r>
              <a:rPr lang="en-US" sz="2400" b="0" i="1" strike="noStrike" spc="-1" dirty="0" err="1">
                <a:solidFill>
                  <a:schemeClr val="tx1"/>
                </a:solidFill>
              </a:rPr>
              <a:t>cirkulární</a:t>
            </a:r>
            <a:r>
              <a:rPr lang="en-US" sz="2400" b="0" i="1" strike="noStrike" spc="-1" dirty="0">
                <a:solidFill>
                  <a:schemeClr val="tx1"/>
                </a:solidFill>
              </a:rPr>
              <a:t> </a:t>
            </a:r>
            <a:r>
              <a:rPr lang="en-US" sz="2400" b="0" i="1" strike="noStrike" spc="-1" dirty="0" err="1">
                <a:solidFill>
                  <a:schemeClr val="tx1"/>
                </a:solidFill>
              </a:rPr>
              <a:t>kauzalita</a:t>
            </a:r>
            <a:r>
              <a:rPr lang="en-US" sz="2400" b="0" i="1" strike="noStrike" spc="-1" dirty="0">
                <a:solidFill>
                  <a:schemeClr val="tx1"/>
                </a:solidFill>
              </a:rPr>
              <a:t> </a:t>
            </a:r>
            <a:r>
              <a:rPr lang="en-US" sz="2400" b="0" i="1" strike="noStrike" spc="-1" dirty="0" err="1">
                <a:solidFill>
                  <a:schemeClr val="tx1"/>
                </a:solidFill>
              </a:rPr>
              <a:t>na</a:t>
            </a:r>
            <a:r>
              <a:rPr lang="en-US" sz="2400" b="0" i="1" strike="noStrike" spc="-1" dirty="0">
                <a:solidFill>
                  <a:schemeClr val="tx1"/>
                </a:solidFill>
              </a:rPr>
              <a:t> </a:t>
            </a:r>
            <a:r>
              <a:rPr lang="en-US" sz="2400" b="0" i="1" strike="noStrike" spc="-1" dirty="0" err="1">
                <a:solidFill>
                  <a:schemeClr val="tx1"/>
                </a:solidFill>
              </a:rPr>
              <a:t>rozdíl</a:t>
            </a:r>
            <a:r>
              <a:rPr lang="en-US" sz="2400" b="0" i="1" strike="noStrike" spc="-1" dirty="0">
                <a:solidFill>
                  <a:schemeClr val="tx1"/>
                </a:solidFill>
              </a:rPr>
              <a:t> od </a:t>
            </a:r>
            <a:r>
              <a:rPr lang="en-US" sz="2400" b="0" i="1" strike="noStrike" spc="-1" dirty="0" err="1">
                <a:solidFill>
                  <a:schemeClr val="tx1"/>
                </a:solidFill>
              </a:rPr>
              <a:t>té</a:t>
            </a:r>
            <a:r>
              <a:rPr lang="en-US" sz="2400" b="0" i="1" strike="noStrike" spc="-1" dirty="0">
                <a:solidFill>
                  <a:schemeClr val="tx1"/>
                </a:solidFill>
              </a:rPr>
              <a:t> </a:t>
            </a:r>
            <a:r>
              <a:rPr lang="en-US" sz="2400" b="0" i="1" strike="noStrike" spc="-1" dirty="0" err="1">
                <a:solidFill>
                  <a:schemeClr val="tx1"/>
                </a:solidFill>
              </a:rPr>
              <a:t>lineární</a:t>
            </a:r>
            <a:r>
              <a:rPr lang="en-US" sz="2400" b="0" i="1" strike="noStrike" spc="-1" dirty="0">
                <a:solidFill>
                  <a:schemeClr val="tx1"/>
                </a:solidFill>
              </a:rPr>
              <a:t> </a:t>
            </a:r>
            <a:r>
              <a:rPr lang="en-US" sz="2400" b="0" i="1" strike="noStrike" spc="-1" dirty="0" err="1">
                <a:solidFill>
                  <a:schemeClr val="tx1"/>
                </a:solidFill>
              </a:rPr>
              <a:t>umožňuje</a:t>
            </a:r>
            <a:r>
              <a:rPr lang="en-US" sz="2400" b="0" i="1" strike="noStrike" spc="-1" dirty="0">
                <a:solidFill>
                  <a:schemeClr val="tx1"/>
                </a:solidFill>
              </a:rPr>
              <a:t> </a:t>
            </a:r>
            <a:r>
              <a:rPr lang="en-US" sz="2400" b="0" i="1" strike="noStrike" spc="-1" dirty="0" err="1">
                <a:solidFill>
                  <a:schemeClr val="tx1"/>
                </a:solidFill>
              </a:rPr>
              <a:t>klíčovou</a:t>
            </a:r>
            <a:r>
              <a:rPr lang="en-US" sz="2400" b="0" i="1" strike="noStrike" spc="-1" dirty="0">
                <a:solidFill>
                  <a:schemeClr val="tx1"/>
                </a:solidFill>
              </a:rPr>
              <a:t> </a:t>
            </a:r>
            <a:r>
              <a:rPr lang="en-US" sz="2400" b="0" i="1" strike="noStrike" spc="-1" dirty="0" err="1">
                <a:solidFill>
                  <a:schemeClr val="tx1"/>
                </a:solidFill>
              </a:rPr>
              <a:t>změnu</a:t>
            </a:r>
            <a:r>
              <a:rPr lang="en-US" sz="2400" b="0" i="1" strike="noStrike" spc="-1" dirty="0">
                <a:solidFill>
                  <a:schemeClr val="tx1"/>
                </a:solidFill>
              </a:rPr>
              <a:t> </a:t>
            </a:r>
            <a:r>
              <a:rPr lang="en-US" sz="2400" b="0" i="1" strike="noStrike" spc="-1" dirty="0" err="1">
                <a:solidFill>
                  <a:schemeClr val="tx1"/>
                </a:solidFill>
              </a:rPr>
              <a:t>pohledu</a:t>
            </a:r>
            <a:r>
              <a:rPr lang="en-US" sz="2400" b="0" i="1" strike="noStrike" spc="-1" dirty="0">
                <a:solidFill>
                  <a:schemeClr val="tx1"/>
                </a:solidFill>
              </a:rPr>
              <a:t> </a:t>
            </a:r>
            <a:r>
              <a:rPr lang="en-US" sz="2400" b="0" i="1" strike="noStrike" spc="-1" dirty="0" err="1">
                <a:solidFill>
                  <a:schemeClr val="tx1"/>
                </a:solidFill>
              </a:rPr>
              <a:t>na</a:t>
            </a:r>
            <a:r>
              <a:rPr lang="en-US" sz="2400" b="0" i="1" strike="noStrike" spc="-1" dirty="0">
                <a:solidFill>
                  <a:schemeClr val="tx1"/>
                </a:solidFill>
              </a:rPr>
              <a:t> </a:t>
            </a:r>
            <a:r>
              <a:rPr lang="en-US" sz="2400" b="0" i="1" strike="noStrike" spc="-1" dirty="0" err="1">
                <a:solidFill>
                  <a:schemeClr val="tx1"/>
                </a:solidFill>
              </a:rPr>
              <a:t>pacienta</a:t>
            </a:r>
            <a:r>
              <a:rPr lang="en-US" sz="2400" b="0" i="1" strike="noStrike" spc="-1" dirty="0">
                <a:solidFill>
                  <a:schemeClr val="tx1"/>
                </a:solidFill>
              </a:rPr>
              <a:t> a </a:t>
            </a:r>
            <a:r>
              <a:rPr lang="en-US" sz="2400" b="0" i="1" strike="noStrike" spc="-1" dirty="0" err="1">
                <a:solidFill>
                  <a:schemeClr val="tx1"/>
                </a:solidFill>
              </a:rPr>
              <a:t>jeho</a:t>
            </a:r>
            <a:r>
              <a:rPr lang="en-US" sz="2400" b="0" i="1" strike="noStrike" spc="-1" dirty="0">
                <a:solidFill>
                  <a:schemeClr val="tx1"/>
                </a:solidFill>
              </a:rPr>
              <a:t> </a:t>
            </a:r>
            <a:r>
              <a:rPr lang="en-US" sz="2400" b="0" i="1" strike="noStrike" spc="-1" dirty="0" err="1">
                <a:solidFill>
                  <a:schemeClr val="tx1"/>
                </a:solidFill>
              </a:rPr>
              <a:t>svět</a:t>
            </a:r>
            <a:r>
              <a:rPr lang="en-US" sz="2400" b="0" i="1" strike="noStrike" spc="-1" dirty="0">
                <a:solidFill>
                  <a:schemeClr val="tx1"/>
                </a:solidFill>
              </a:rPr>
              <a:t>, </a:t>
            </a:r>
            <a:r>
              <a:rPr lang="en-US" sz="2400" b="0" i="1" strike="noStrike" spc="-1" dirty="0" err="1">
                <a:solidFill>
                  <a:schemeClr val="tx1"/>
                </a:solidFill>
              </a:rPr>
              <a:t>tím</a:t>
            </a:r>
            <a:r>
              <a:rPr lang="en-US" sz="2400" b="0" i="1" strike="noStrike" spc="-1" dirty="0">
                <a:solidFill>
                  <a:schemeClr val="tx1"/>
                </a:solidFill>
              </a:rPr>
              <a:t> </a:t>
            </a:r>
            <a:r>
              <a:rPr lang="en-US" sz="2400" b="0" i="1" strike="noStrike" spc="-1" dirty="0" err="1">
                <a:solidFill>
                  <a:schemeClr val="tx1"/>
                </a:solidFill>
              </a:rPr>
              <a:t>i</a:t>
            </a:r>
            <a:r>
              <a:rPr lang="en-US" sz="2400" b="0" i="1" strike="noStrike" spc="-1" dirty="0">
                <a:solidFill>
                  <a:schemeClr val="tx1"/>
                </a:solidFill>
              </a:rPr>
              <a:t> </a:t>
            </a:r>
            <a:r>
              <a:rPr lang="en-US" sz="2400" b="0" i="1" strike="noStrike" spc="-1" dirty="0" err="1">
                <a:solidFill>
                  <a:schemeClr val="tx1"/>
                </a:solidFill>
              </a:rPr>
              <a:t>na</a:t>
            </a:r>
            <a:r>
              <a:rPr lang="en-US" sz="2400" b="0" i="1" strike="noStrike" spc="-1" dirty="0">
                <a:solidFill>
                  <a:schemeClr val="tx1"/>
                </a:solidFill>
              </a:rPr>
              <a:t> </a:t>
            </a:r>
            <a:r>
              <a:rPr lang="en-US" sz="2400" b="0" i="1" strike="noStrike" spc="-1" dirty="0" err="1">
                <a:solidFill>
                  <a:schemeClr val="tx1"/>
                </a:solidFill>
              </a:rPr>
              <a:t>zdraví</a:t>
            </a:r>
            <a:r>
              <a:rPr lang="en-US" sz="2400" b="0" i="1" strike="noStrike" spc="-1" dirty="0">
                <a:solidFill>
                  <a:schemeClr val="tx1"/>
                </a:solidFill>
              </a:rPr>
              <a:t> a </a:t>
            </a:r>
            <a:r>
              <a:rPr lang="en-US" sz="2400" b="0" i="1" strike="noStrike" spc="-1" dirty="0" err="1">
                <a:solidFill>
                  <a:schemeClr val="tx1"/>
                </a:solidFill>
              </a:rPr>
              <a:t>nemoc</a:t>
            </a:r>
            <a:r>
              <a:rPr lang="en-US" sz="2400" b="0" i="1" strike="noStrike" spc="-1" dirty="0">
                <a:solidFill>
                  <a:schemeClr val="tx1"/>
                </a:solidFill>
              </a:rPr>
              <a:t>. (</a:t>
            </a:r>
            <a:r>
              <a:rPr lang="en-US" sz="2400" b="0" i="1" strike="noStrike" spc="-1" dirty="0" err="1">
                <a:solidFill>
                  <a:schemeClr val="tx1"/>
                </a:solidFill>
              </a:rPr>
              <a:t>Chvála</a:t>
            </a:r>
            <a:r>
              <a:rPr lang="en-US" sz="2400" b="0" i="1" strike="noStrike" spc="-1" dirty="0">
                <a:solidFill>
                  <a:schemeClr val="tx1"/>
                </a:solidFill>
              </a:rPr>
              <a:t>, </a:t>
            </a:r>
            <a:r>
              <a:rPr lang="en-US" sz="2400" b="0" i="1" strike="noStrike" spc="-1" dirty="0" err="1">
                <a:solidFill>
                  <a:schemeClr val="tx1"/>
                </a:solidFill>
              </a:rPr>
              <a:t>Trapková</a:t>
            </a:r>
            <a:r>
              <a:rPr lang="en-US" sz="2400" b="0" i="1" strike="noStrike" spc="-1" dirty="0">
                <a:solidFill>
                  <a:schemeClr val="tx1"/>
                </a:solidFill>
              </a:rPr>
              <a:t>, 2020)</a:t>
            </a:r>
            <a:endParaRPr lang="en-US" sz="2400" b="0" strike="noStrike" spc="-1" dirty="0">
              <a:solidFill>
                <a:schemeClr val="tx1"/>
              </a:solidFill>
            </a:endParaRPr>
          </a:p>
          <a:p>
            <a:endParaRPr lang="en-US" sz="2000" dirty="0"/>
          </a:p>
        </p:txBody>
      </p:sp>
    </p:spTree>
    <p:extLst>
      <p:ext uri="{BB962C8B-B14F-4D97-AF65-F5344CB8AC3E}">
        <p14:creationId xmlns:p14="http://schemas.microsoft.com/office/powerpoint/2010/main" val="409486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6CBFBDE-0EF8-7E14-A2AB-294DE57211B9}"/>
              </a:ext>
            </a:extLst>
          </p:cNvPr>
          <p:cNvSpPr>
            <a:spLocks noGrp="1"/>
          </p:cNvSpPr>
          <p:nvPr>
            <p:ph type="title"/>
          </p:nvPr>
        </p:nvSpPr>
        <p:spPr/>
        <p:txBody>
          <a:bodyPr/>
          <a:lstStyle/>
          <a:p>
            <a:endParaRPr lang="cs-CZ"/>
          </a:p>
        </p:txBody>
      </p:sp>
      <p:sp>
        <p:nvSpPr>
          <p:cNvPr id="6" name="Zástupný obsah 5">
            <a:extLst>
              <a:ext uri="{FF2B5EF4-FFF2-40B4-BE49-F238E27FC236}">
                <a16:creationId xmlns:a16="http://schemas.microsoft.com/office/drawing/2014/main" id="{7C4716C1-BA87-D6C1-000A-A18C98126983}"/>
              </a:ext>
            </a:extLst>
          </p:cNvPr>
          <p:cNvSpPr>
            <a:spLocks noGrp="1"/>
          </p:cNvSpPr>
          <p:nvPr>
            <p:ph idx="1"/>
          </p:nvPr>
        </p:nvSpPr>
        <p:spPr/>
        <p:txBody>
          <a:bodyPr>
            <a:normAutofit/>
          </a:bodyPr>
          <a:lstStyle/>
          <a:p>
            <a:pPr marL="0" indent="0" algn="ctr">
              <a:buNone/>
            </a:pPr>
            <a:r>
              <a:rPr lang="cs-CZ" sz="6000" dirty="0"/>
              <a:t>Děkuji za pozornost</a:t>
            </a:r>
          </a:p>
        </p:txBody>
      </p:sp>
    </p:spTree>
    <p:extLst>
      <p:ext uri="{BB962C8B-B14F-4D97-AF65-F5344CB8AC3E}">
        <p14:creationId xmlns:p14="http://schemas.microsoft.com/office/powerpoint/2010/main" val="221548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F311941-19F6-6E4F-0DD9-280EF2788035}"/>
              </a:ext>
            </a:extLst>
          </p:cNvPr>
          <p:cNvSpPr>
            <a:spLocks noGrp="1"/>
          </p:cNvSpPr>
          <p:nvPr>
            <p:ph type="title"/>
          </p:nvPr>
        </p:nvSpPr>
        <p:spPr>
          <a:xfrm>
            <a:off x="434409" y="773012"/>
            <a:ext cx="10537898" cy="1416006"/>
          </a:xfrm>
        </p:spPr>
        <p:txBody>
          <a:bodyPr anchor="b">
            <a:normAutofit/>
          </a:bodyPr>
          <a:lstStyle/>
          <a:p>
            <a:pPr algn="ctr"/>
            <a:r>
              <a:rPr lang="cs-CZ" sz="2800" b="1" i="1" dirty="0"/>
              <a:t>Co to je psychosomatická medicína?</a:t>
            </a:r>
            <a:r>
              <a:rPr lang="cs-CZ" sz="4800" b="1" i="1" dirty="0"/>
              <a:t/>
            </a:r>
            <a:br>
              <a:rPr lang="cs-CZ" sz="4800" b="1" i="1" dirty="0"/>
            </a:br>
            <a:endParaRPr lang="cs-CZ" sz="4800" dirty="0"/>
          </a:p>
        </p:txBody>
      </p:sp>
      <p:sp>
        <p:nvSpPr>
          <p:cNvPr id="5" name="Zástupný obsah 4">
            <a:extLst>
              <a:ext uri="{FF2B5EF4-FFF2-40B4-BE49-F238E27FC236}">
                <a16:creationId xmlns:a16="http://schemas.microsoft.com/office/drawing/2014/main" id="{50AE6F30-36C8-49E6-8DAC-D1B47DDD7D2C}"/>
              </a:ext>
            </a:extLst>
          </p:cNvPr>
          <p:cNvSpPr>
            <a:spLocks noGrp="1"/>
          </p:cNvSpPr>
          <p:nvPr>
            <p:ph idx="1"/>
          </p:nvPr>
        </p:nvSpPr>
        <p:spPr>
          <a:xfrm>
            <a:off x="720436" y="2466109"/>
            <a:ext cx="9809910" cy="3391951"/>
          </a:xfrm>
        </p:spPr>
        <p:txBody>
          <a:bodyPr anchor="t">
            <a:normAutofit/>
          </a:bodyPr>
          <a:lstStyle/>
          <a:p>
            <a:pPr marL="0" indent="0">
              <a:buNone/>
            </a:pPr>
            <a:endParaRPr lang="cs-CZ" sz="1800" dirty="0"/>
          </a:p>
          <a:p>
            <a:pPr marL="0" indent="0">
              <a:buNone/>
            </a:pPr>
            <a:r>
              <a:rPr lang="cs-CZ" sz="2800" dirty="0"/>
              <a:t>„Psychosomatická medicína je vědeckým přístupem ke zdraví a nemoci, který bere v úvahu vzájemné vztahy a vzájemné působení biologických, psychologických a sociálních faktorů“ (</a:t>
            </a:r>
            <a:r>
              <a:rPr lang="cs-CZ" sz="2800" dirty="0" err="1"/>
              <a:t>McDaniel</a:t>
            </a:r>
            <a:r>
              <a:rPr lang="cs-CZ" sz="2800" dirty="0"/>
              <a:t>, </a:t>
            </a:r>
            <a:r>
              <a:rPr lang="cs-CZ" sz="2800" dirty="0" err="1"/>
              <a:t>Doherty</a:t>
            </a:r>
            <a:r>
              <a:rPr lang="cs-CZ" sz="2800" dirty="0"/>
              <a:t>, </a:t>
            </a:r>
            <a:r>
              <a:rPr lang="cs-CZ" sz="2800" dirty="0" err="1"/>
              <a:t>Hepworth</a:t>
            </a:r>
            <a:r>
              <a:rPr lang="cs-CZ" sz="2800" dirty="0"/>
              <a:t>, 2013).</a:t>
            </a:r>
          </a:p>
        </p:txBody>
      </p:sp>
    </p:spTree>
    <p:extLst>
      <p:ext uri="{BB962C8B-B14F-4D97-AF65-F5344CB8AC3E}">
        <p14:creationId xmlns:p14="http://schemas.microsoft.com/office/powerpoint/2010/main" val="410202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D0DE24-BF1C-F3AD-201E-CAF39F60FAFE}"/>
              </a:ext>
            </a:extLst>
          </p:cNvPr>
          <p:cNvSpPr>
            <a:spLocks noGrp="1"/>
          </p:cNvSpPr>
          <p:nvPr>
            <p:ph type="title"/>
          </p:nvPr>
        </p:nvSpPr>
        <p:spPr>
          <a:xfrm>
            <a:off x="1066800" y="642594"/>
            <a:ext cx="10058400" cy="839842"/>
          </a:xfrm>
        </p:spPr>
        <p:txBody>
          <a:bodyPr>
            <a:normAutofit/>
          </a:bodyPr>
          <a:lstStyle/>
          <a:p>
            <a:pPr algn="ctr"/>
            <a:r>
              <a:rPr lang="cs-CZ" sz="3200" b="1" dirty="0"/>
              <a:t>Historie Psychosomatiky</a:t>
            </a:r>
          </a:p>
        </p:txBody>
      </p:sp>
      <p:sp>
        <p:nvSpPr>
          <p:cNvPr id="3" name="Zástupný obsah 2">
            <a:extLst>
              <a:ext uri="{FF2B5EF4-FFF2-40B4-BE49-F238E27FC236}">
                <a16:creationId xmlns:a16="http://schemas.microsoft.com/office/drawing/2014/main" id="{801ADF33-21B4-BCE2-EBC4-78909F70C607}"/>
              </a:ext>
            </a:extLst>
          </p:cNvPr>
          <p:cNvSpPr>
            <a:spLocks noGrp="1"/>
          </p:cNvSpPr>
          <p:nvPr>
            <p:ph idx="1"/>
          </p:nvPr>
        </p:nvSpPr>
        <p:spPr>
          <a:xfrm>
            <a:off x="1066800" y="1662545"/>
            <a:ext cx="10058400" cy="4372495"/>
          </a:xfrm>
        </p:spPr>
        <p:txBody>
          <a:bodyPr/>
          <a:lstStyle/>
          <a:p>
            <a:r>
              <a:rPr lang="cs-CZ" sz="2000" dirty="0"/>
              <a:t>Hippokrates (460 -377 před n.l.)</a:t>
            </a:r>
          </a:p>
          <a:p>
            <a:pPr lvl="1"/>
            <a:r>
              <a:rPr lang="cs-CZ" sz="2000" dirty="0"/>
              <a:t>Je zbytečné léčit oko bez hlavy, hlavu bez těla a tělo bez duše</a:t>
            </a:r>
          </a:p>
          <a:p>
            <a:r>
              <a:rPr lang="cs-CZ" sz="2000" dirty="0" err="1"/>
              <a:t>Galénos</a:t>
            </a:r>
            <a:r>
              <a:rPr lang="cs-CZ" sz="2000" dirty="0"/>
              <a:t> (129-200 n.l.)</a:t>
            </a:r>
          </a:p>
          <a:p>
            <a:pPr lvl="1"/>
            <a:r>
              <a:rPr lang="cs-CZ" sz="2000" dirty="0"/>
              <a:t>nabádal žáky, ab skutečnosti z oblasti psychiky brali vážně</a:t>
            </a:r>
          </a:p>
          <a:p>
            <a:r>
              <a:rPr lang="cs-CZ" sz="2000" dirty="0" err="1"/>
              <a:t>Avicenna</a:t>
            </a:r>
            <a:r>
              <a:rPr lang="cs-CZ" sz="2000" dirty="0"/>
              <a:t> (980-1037 n.l.)</a:t>
            </a:r>
          </a:p>
          <a:p>
            <a:pPr lvl="1"/>
            <a:r>
              <a:rPr lang="cs-CZ" sz="2000" dirty="0"/>
              <a:t>patrně první kazuistika mladíka „šíleného láskou“</a:t>
            </a:r>
          </a:p>
          <a:p>
            <a:r>
              <a:rPr lang="cs-CZ" sz="2000" dirty="0" err="1"/>
              <a:t>Paracelsus</a:t>
            </a:r>
            <a:r>
              <a:rPr lang="cs-CZ" sz="2000" dirty="0"/>
              <a:t> (1493-1541)</a:t>
            </a:r>
          </a:p>
          <a:p>
            <a:pPr lvl="1"/>
            <a:r>
              <a:rPr lang="cs-CZ" sz="2000" dirty="0"/>
              <a:t>koncept etiologie nemocí – sféra hvězdná, závislost na vnitřních a vnějších chemických vlivech, konstituce člověka, vliv vlastní duše a psychických vztahů k jiným lidem, vliv vyšší bytosti a osudu.</a:t>
            </a:r>
          </a:p>
          <a:p>
            <a:pPr marL="457200" lvl="1" indent="0">
              <a:buNone/>
            </a:pPr>
            <a:endParaRPr lang="cs-CZ" dirty="0"/>
          </a:p>
        </p:txBody>
      </p:sp>
    </p:spTree>
    <p:extLst>
      <p:ext uri="{BB962C8B-B14F-4D97-AF65-F5344CB8AC3E}">
        <p14:creationId xmlns:p14="http://schemas.microsoft.com/office/powerpoint/2010/main" val="2535756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E29DD1-E728-E126-7639-B81311738461}"/>
              </a:ext>
            </a:extLst>
          </p:cNvPr>
          <p:cNvSpPr>
            <a:spLocks noGrp="1"/>
          </p:cNvSpPr>
          <p:nvPr>
            <p:ph type="title"/>
          </p:nvPr>
        </p:nvSpPr>
        <p:spPr/>
        <p:txBody>
          <a:bodyPr>
            <a:normAutofit/>
          </a:bodyPr>
          <a:lstStyle/>
          <a:p>
            <a:pPr algn="ctr"/>
            <a:r>
              <a:rPr lang="cs-CZ" sz="3200" b="1" dirty="0"/>
              <a:t>Historie psychosomatiky</a:t>
            </a:r>
          </a:p>
        </p:txBody>
      </p:sp>
      <p:sp>
        <p:nvSpPr>
          <p:cNvPr id="3" name="Zástupný obsah 2">
            <a:extLst>
              <a:ext uri="{FF2B5EF4-FFF2-40B4-BE49-F238E27FC236}">
                <a16:creationId xmlns:a16="http://schemas.microsoft.com/office/drawing/2014/main" id="{199A96AD-C9A6-056A-E307-288F1F46D7EE}"/>
              </a:ext>
            </a:extLst>
          </p:cNvPr>
          <p:cNvSpPr>
            <a:spLocks noGrp="1"/>
          </p:cNvSpPr>
          <p:nvPr>
            <p:ph idx="1"/>
          </p:nvPr>
        </p:nvSpPr>
        <p:spPr>
          <a:xfrm>
            <a:off x="1066800" y="1856509"/>
            <a:ext cx="10058400" cy="4358897"/>
          </a:xfrm>
        </p:spPr>
        <p:txBody>
          <a:bodyPr>
            <a:normAutofit/>
          </a:bodyPr>
          <a:lstStyle/>
          <a:p>
            <a:r>
              <a:rPr lang="cs-CZ" sz="2000" dirty="0"/>
              <a:t>René Descartes (1596-1656)</a:t>
            </a:r>
          </a:p>
          <a:p>
            <a:pPr lvl="1"/>
            <a:r>
              <a:rPr lang="cs-CZ" sz="2000" dirty="0"/>
              <a:t>zakladatel dualismu HMOTA a DUCH – tělo patří vědě a duch církvi a filozofii</a:t>
            </a:r>
          </a:p>
          <a:p>
            <a:r>
              <a:rPr lang="cs-CZ" sz="2000" dirty="0"/>
              <a:t>Freud, Jung  (20. léta 20 století)</a:t>
            </a:r>
          </a:p>
          <a:p>
            <a:pPr lvl="1"/>
            <a:r>
              <a:rPr lang="cs-CZ" sz="2000" dirty="0"/>
              <a:t>duchovní otcové psychoanalýzy a psychoterapie</a:t>
            </a:r>
          </a:p>
          <a:p>
            <a:pPr lvl="1"/>
            <a:r>
              <a:rPr lang="cs-CZ" sz="2000" dirty="0"/>
              <a:t>tělo a duše tvoří </a:t>
            </a:r>
            <a:r>
              <a:rPr lang="cs-CZ" sz="2000" dirty="0" err="1"/>
              <a:t>biopsychický</a:t>
            </a:r>
            <a:r>
              <a:rPr lang="cs-CZ" sz="2000" dirty="0"/>
              <a:t> organismus</a:t>
            </a:r>
          </a:p>
          <a:p>
            <a:r>
              <a:rPr lang="cs-CZ" sz="2000" dirty="0"/>
              <a:t>Franz Alexander ( počátek 20.století)</a:t>
            </a:r>
          </a:p>
          <a:p>
            <a:pPr lvl="1"/>
            <a:r>
              <a:rPr lang="cs-CZ" sz="2000" dirty="0"/>
              <a:t>průkopník psychosomatiky – Teorie 7 nemocí – HT, VCHGD, </a:t>
            </a:r>
            <a:r>
              <a:rPr lang="cs-CZ" sz="2000" b="1" dirty="0"/>
              <a:t>AB</a:t>
            </a:r>
            <a:r>
              <a:rPr lang="cs-CZ" sz="2000" dirty="0"/>
              <a:t>,RA, </a:t>
            </a:r>
            <a:r>
              <a:rPr lang="cs-CZ" sz="2000" b="1" dirty="0" err="1"/>
              <a:t>neurodematitida</a:t>
            </a:r>
            <a:r>
              <a:rPr lang="cs-CZ" sz="2000" dirty="0"/>
              <a:t>, </a:t>
            </a:r>
            <a:r>
              <a:rPr lang="cs-CZ" sz="2000" dirty="0" err="1"/>
              <a:t>thyreotoxikoza</a:t>
            </a:r>
            <a:r>
              <a:rPr lang="cs-CZ" sz="2000" dirty="0"/>
              <a:t>, </a:t>
            </a:r>
            <a:r>
              <a:rPr lang="cs-CZ" sz="2000" dirty="0" err="1"/>
              <a:t>colitis</a:t>
            </a:r>
            <a:r>
              <a:rPr lang="cs-CZ" sz="2000" dirty="0"/>
              <a:t> </a:t>
            </a:r>
            <a:r>
              <a:rPr lang="cs-CZ" sz="2000" dirty="0" err="1"/>
              <a:t>ulcerosa</a:t>
            </a:r>
            <a:endParaRPr lang="cs-CZ" sz="2000" dirty="0"/>
          </a:p>
          <a:p>
            <a:r>
              <a:rPr lang="cs-CZ" sz="2000" dirty="0"/>
              <a:t> H. </a:t>
            </a:r>
            <a:r>
              <a:rPr lang="cs-CZ" sz="2000" dirty="0" err="1"/>
              <a:t>Selye</a:t>
            </a:r>
            <a:r>
              <a:rPr lang="cs-CZ" sz="2000" dirty="0"/>
              <a:t> (1950)</a:t>
            </a:r>
          </a:p>
          <a:p>
            <a:pPr lvl="1"/>
            <a:r>
              <a:rPr lang="cs-CZ" sz="2000" dirty="0"/>
              <a:t>teorie stresu a obecného adaptačního syndromu </a:t>
            </a:r>
          </a:p>
        </p:txBody>
      </p:sp>
    </p:spTree>
    <p:extLst>
      <p:ext uri="{BB962C8B-B14F-4D97-AF65-F5344CB8AC3E}">
        <p14:creationId xmlns:p14="http://schemas.microsoft.com/office/powerpoint/2010/main" val="376660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1FA2B7-658F-6862-CB19-43AE29F09BC1}"/>
              </a:ext>
            </a:extLst>
          </p:cNvPr>
          <p:cNvSpPr>
            <a:spLocks noGrp="1"/>
          </p:cNvSpPr>
          <p:nvPr>
            <p:ph type="title"/>
          </p:nvPr>
        </p:nvSpPr>
        <p:spPr/>
        <p:txBody>
          <a:bodyPr>
            <a:normAutofit fontScale="90000"/>
          </a:bodyPr>
          <a:lstStyle/>
          <a:p>
            <a:pPr algn="ctr"/>
            <a:r>
              <a:rPr lang="cs-CZ" b="1" i="0" dirty="0">
                <a:solidFill>
                  <a:srgbClr val="000000"/>
                </a:solidFill>
                <a:effectLst/>
                <a:latin typeface="Times New Roman" panose="02020603050405020304" pitchFamily="18" charset="0"/>
              </a:rPr>
              <a:t>Psychosomatický přístup při léčbě alergických onemocnění</a:t>
            </a:r>
            <a:endParaRPr lang="cs-CZ" b="1" dirty="0"/>
          </a:p>
        </p:txBody>
      </p:sp>
      <p:sp>
        <p:nvSpPr>
          <p:cNvPr id="3" name="Zástupný obsah 2">
            <a:extLst>
              <a:ext uri="{FF2B5EF4-FFF2-40B4-BE49-F238E27FC236}">
                <a16:creationId xmlns:a16="http://schemas.microsoft.com/office/drawing/2014/main" id="{44082C36-7103-438B-3187-8BC77813A5E6}"/>
              </a:ext>
            </a:extLst>
          </p:cNvPr>
          <p:cNvSpPr>
            <a:spLocks noGrp="1"/>
          </p:cNvSpPr>
          <p:nvPr>
            <p:ph idx="1"/>
          </p:nvPr>
        </p:nvSpPr>
        <p:spPr/>
        <p:txBody>
          <a:bodyPr/>
          <a:lstStyle/>
          <a:p>
            <a:pPr marL="0" indent="0">
              <a:buNone/>
            </a:pPr>
            <a:r>
              <a:rPr lang="cs-CZ" sz="2800" dirty="0"/>
              <a:t>Psychosomatická medicína  20. a 21. století vychází</a:t>
            </a:r>
          </a:p>
          <a:p>
            <a:r>
              <a:rPr lang="cs-CZ" sz="2800" dirty="0"/>
              <a:t>z vývojové psychologie</a:t>
            </a:r>
          </a:p>
          <a:p>
            <a:r>
              <a:rPr lang="cs-CZ" sz="2800" dirty="0"/>
              <a:t>z </a:t>
            </a:r>
            <a:r>
              <a:rPr lang="cs-CZ" sz="2800" dirty="0" err="1"/>
              <a:t>analytickopsychodynamických</a:t>
            </a:r>
            <a:r>
              <a:rPr lang="cs-CZ" sz="2800" dirty="0"/>
              <a:t> a systemických konceptů psychoterapie (součástí je i rodinná terapie)</a:t>
            </a:r>
          </a:p>
          <a:p>
            <a:r>
              <a:rPr lang="cs-CZ" sz="2800" dirty="0"/>
              <a:t>z neurověd - </a:t>
            </a:r>
            <a:r>
              <a:rPr lang="cs-CZ" sz="2800" dirty="0" err="1"/>
              <a:t>psychoneuroimunologie</a:t>
            </a:r>
            <a:r>
              <a:rPr lang="cs-CZ" sz="2800" dirty="0"/>
              <a:t> a </a:t>
            </a:r>
            <a:r>
              <a:rPr lang="cs-CZ" sz="2800" dirty="0" err="1"/>
              <a:t>psychoneuro</a:t>
            </a:r>
            <a:r>
              <a:rPr lang="cs-CZ" sz="2800" dirty="0"/>
              <a:t>-endokrinologie</a:t>
            </a:r>
          </a:p>
          <a:p>
            <a:endParaRPr lang="cs-CZ" dirty="0"/>
          </a:p>
          <a:p>
            <a:endParaRPr lang="cs-CZ" dirty="0"/>
          </a:p>
        </p:txBody>
      </p:sp>
    </p:spTree>
    <p:extLst>
      <p:ext uri="{BB962C8B-B14F-4D97-AF65-F5344CB8AC3E}">
        <p14:creationId xmlns:p14="http://schemas.microsoft.com/office/powerpoint/2010/main" val="341927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BBC6BC-E796-E699-EAFC-5E6F97863171}"/>
              </a:ext>
            </a:extLst>
          </p:cNvPr>
          <p:cNvSpPr>
            <a:spLocks noGrp="1"/>
          </p:cNvSpPr>
          <p:nvPr>
            <p:ph type="title"/>
          </p:nvPr>
        </p:nvSpPr>
        <p:spPr>
          <a:xfrm>
            <a:off x="7176655" y="727627"/>
            <a:ext cx="4360348" cy="1645920"/>
          </a:xfrm>
        </p:spPr>
        <p:txBody>
          <a:bodyPr>
            <a:normAutofit fontScale="90000"/>
          </a:bodyPr>
          <a:lstStyle/>
          <a:p>
            <a:r>
              <a:rPr lang="cs-CZ" sz="3400" b="1" i="0" dirty="0">
                <a:effectLst/>
                <a:latin typeface="Times New Roman" panose="02020603050405020304" pitchFamily="18" charset="0"/>
              </a:rPr>
              <a:t>Psychosomatický přístup při léčbě alergických onemocnění</a:t>
            </a:r>
            <a:endParaRPr lang="cs-CZ" sz="3400" b="1" dirty="0"/>
          </a:p>
        </p:txBody>
      </p:sp>
      <p:sp>
        <p:nvSpPr>
          <p:cNvPr id="11" name="Rectangle 10">
            <a:extLst>
              <a:ext uri="{FF2B5EF4-FFF2-40B4-BE49-F238E27FC236}">
                <a16:creationId xmlns:a16="http://schemas.microsoft.com/office/drawing/2014/main" id="{CD000060-D06D-4A48-BD8E-978966CCA7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DE4E5113-B3D0-40F8-9F39-B2C2BF92AE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6" name="Obrázek 5">
            <a:extLst>
              <a:ext uri="{FF2B5EF4-FFF2-40B4-BE49-F238E27FC236}">
                <a16:creationId xmlns:a16="http://schemas.microsoft.com/office/drawing/2014/main" id="{099E8A43-E8AA-FFEF-62AF-0EC8DC45BB74}"/>
              </a:ext>
            </a:extLst>
          </p:cNvPr>
          <p:cNvPicPr/>
          <p:nvPr/>
        </p:nvPicPr>
        <p:blipFill rotWithShape="1">
          <a:blip r:embed="rId3"/>
          <a:srcRect l="28109" t="35288" r="28075" b="6489"/>
          <a:stretch/>
        </p:blipFill>
        <p:spPr bwMode="auto">
          <a:xfrm>
            <a:off x="654998" y="727628"/>
            <a:ext cx="6396966" cy="5415552"/>
          </a:xfrm>
          <a:prstGeom prst="rect">
            <a:avLst/>
          </a:prstGeom>
          <a:extLst>
            <a:ext uri="{53640926-AAD7-44D8-BBD7-CCE9431645EC}">
              <a14:shadowObscured xmlns:a14="http://schemas.microsoft.com/office/drawing/2010/main"/>
            </a:ext>
          </a:extLst>
        </p:spPr>
      </p:pic>
      <p:sp>
        <p:nvSpPr>
          <p:cNvPr id="5" name="Zástupný obsah 4">
            <a:extLst>
              <a:ext uri="{FF2B5EF4-FFF2-40B4-BE49-F238E27FC236}">
                <a16:creationId xmlns:a16="http://schemas.microsoft.com/office/drawing/2014/main" id="{E497249E-ABED-0AE6-EBEC-63B54F9B175A}"/>
              </a:ext>
            </a:extLst>
          </p:cNvPr>
          <p:cNvSpPr>
            <a:spLocks noGrp="1"/>
          </p:cNvSpPr>
          <p:nvPr>
            <p:ph idx="1"/>
          </p:nvPr>
        </p:nvSpPr>
        <p:spPr>
          <a:xfrm>
            <a:off x="7952508" y="2538919"/>
            <a:ext cx="3584495" cy="3496120"/>
          </a:xfrm>
        </p:spPr>
        <p:txBody>
          <a:bodyPr>
            <a:normAutofit/>
          </a:bodyPr>
          <a:lstStyle/>
          <a:p>
            <a:endParaRPr lang="cs-CZ" dirty="0"/>
          </a:p>
        </p:txBody>
      </p:sp>
    </p:spTree>
    <p:extLst>
      <p:ext uri="{BB962C8B-B14F-4D97-AF65-F5344CB8AC3E}">
        <p14:creationId xmlns:p14="http://schemas.microsoft.com/office/powerpoint/2010/main" val="140900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493962-9664-A53B-D69E-D807D99AFDB3}"/>
              </a:ext>
            </a:extLst>
          </p:cNvPr>
          <p:cNvSpPr>
            <a:spLocks noGrp="1"/>
          </p:cNvSpPr>
          <p:nvPr>
            <p:ph type="title"/>
          </p:nvPr>
        </p:nvSpPr>
        <p:spPr>
          <a:xfrm>
            <a:off x="841247" y="978619"/>
            <a:ext cx="3410712" cy="1106424"/>
          </a:xfrm>
        </p:spPr>
        <p:txBody>
          <a:bodyPr>
            <a:normAutofit fontScale="90000"/>
          </a:bodyPr>
          <a:lstStyle/>
          <a:p>
            <a:r>
              <a:rPr lang="cs-CZ" sz="4000" b="1" i="1" dirty="0"/>
              <a:t>Rodinná terapie</a:t>
            </a:r>
          </a:p>
        </p:txBody>
      </p:sp>
      <p:sp>
        <p:nvSpPr>
          <p:cNvPr id="3" name="Zástupný obsah 2">
            <a:extLst>
              <a:ext uri="{FF2B5EF4-FFF2-40B4-BE49-F238E27FC236}">
                <a16:creationId xmlns:a16="http://schemas.microsoft.com/office/drawing/2014/main" id="{C667C5C9-BB9C-4AA0-4E75-E9E263C7B739}"/>
              </a:ext>
            </a:extLst>
          </p:cNvPr>
          <p:cNvSpPr>
            <a:spLocks noGrp="1"/>
          </p:cNvSpPr>
          <p:nvPr>
            <p:ph idx="1"/>
          </p:nvPr>
        </p:nvSpPr>
        <p:spPr>
          <a:xfrm>
            <a:off x="841247" y="2359152"/>
            <a:ext cx="3410712" cy="3425043"/>
          </a:xfrm>
        </p:spPr>
        <p:txBody>
          <a:bodyPr>
            <a:normAutofit/>
          </a:bodyPr>
          <a:lstStyle/>
          <a:p>
            <a:pPr marL="0" indent="0">
              <a:buNone/>
            </a:pPr>
            <a:r>
              <a:rPr lang="cs-CZ" sz="1700" dirty="0"/>
              <a:t>MUDr. </a:t>
            </a:r>
            <a:r>
              <a:rPr lang="cs-CZ" sz="1700" dirty="0" err="1"/>
              <a:t>Vl</a:t>
            </a:r>
            <a:r>
              <a:rPr lang="cs-CZ" sz="1700" dirty="0"/>
              <a:t>. Chvála, </a:t>
            </a:r>
          </a:p>
          <a:p>
            <a:pPr marL="0" indent="0">
              <a:buNone/>
            </a:pPr>
            <a:r>
              <a:rPr lang="cs-CZ" sz="1700" dirty="0" err="1"/>
              <a:t>PHDr.</a:t>
            </a:r>
            <a:r>
              <a:rPr lang="cs-CZ" sz="1700" dirty="0"/>
              <a:t> L. </a:t>
            </a:r>
            <a:r>
              <a:rPr lang="cs-CZ" sz="1700" dirty="0" err="1"/>
              <a:t>Trapková</a:t>
            </a:r>
            <a:r>
              <a:rPr lang="cs-CZ" sz="1700" dirty="0"/>
              <a:t> </a:t>
            </a:r>
          </a:p>
          <a:p>
            <a:pPr marL="0" indent="0">
              <a:buNone/>
            </a:pPr>
            <a:r>
              <a:rPr lang="cs-CZ" sz="1700" dirty="0"/>
              <a:t>Teorie rodiny jako sociální dělohy</a:t>
            </a:r>
          </a:p>
          <a:p>
            <a:pPr marL="0" indent="0">
              <a:buNone/>
            </a:pPr>
            <a:endParaRPr lang="cs-CZ" sz="1700" dirty="0"/>
          </a:p>
        </p:txBody>
      </p:sp>
      <p:pic>
        <p:nvPicPr>
          <p:cNvPr id="1026" name="Picture 2">
            <a:extLst>
              <a:ext uri="{FF2B5EF4-FFF2-40B4-BE49-F238E27FC236}">
                <a16:creationId xmlns:a16="http://schemas.microsoft.com/office/drawing/2014/main" id="{D8FB4DA5-E561-B1F6-47D4-8C148992A6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00" r="3" b="3"/>
          <a:stretch/>
        </p:blipFill>
        <p:spPr bwMode="auto">
          <a:xfrm>
            <a:off x="5124450" y="634382"/>
            <a:ext cx="6657213" cy="549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17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63091" y="633653"/>
            <a:ext cx="6478420" cy="751488"/>
          </a:xfrm>
          <a:prstGeom prst="rect">
            <a:avLst/>
          </a:prstGeom>
        </p:spPr>
        <p:txBody>
          <a:bodyPr vert="horz" wrap="square" lIns="0" tIns="12700" rIns="0" bIns="0" rtlCol="0" anchor="ctr">
            <a:spAutoFit/>
          </a:bodyPr>
          <a:lstStyle/>
          <a:p>
            <a:pPr marL="12700">
              <a:lnSpc>
                <a:spcPct val="100000"/>
              </a:lnSpc>
              <a:spcBef>
                <a:spcPts val="100"/>
              </a:spcBef>
              <a:tabLst>
                <a:tab pos="4429125" algn="l"/>
              </a:tabLst>
            </a:pPr>
            <a:r>
              <a:rPr b="0" dirty="0">
                <a:latin typeface="Times New Roman"/>
                <a:cs typeface="Times New Roman"/>
              </a:rPr>
              <a:t>První</a:t>
            </a:r>
            <a:r>
              <a:rPr spc="-40" dirty="0">
                <a:latin typeface="Times New Roman"/>
                <a:cs typeface="Times New Roman"/>
              </a:rPr>
              <a:t> </a:t>
            </a:r>
            <a:r>
              <a:rPr b="0" dirty="0">
                <a:latin typeface="Times New Roman"/>
                <a:cs typeface="Times New Roman"/>
              </a:rPr>
              <a:t>trimestr</a:t>
            </a:r>
            <a:r>
              <a:rPr spc="35" dirty="0">
                <a:latin typeface="Times New Roman"/>
                <a:cs typeface="Times New Roman"/>
              </a:rPr>
              <a:t> </a:t>
            </a:r>
            <a:r>
              <a:rPr sz="2800" i="1" spc="-10" dirty="0">
                <a:latin typeface="Times New Roman"/>
                <a:cs typeface="Times New Roman"/>
              </a:rPr>
              <a:t>versus</a:t>
            </a:r>
            <a:r>
              <a:rPr sz="2800" i="1" dirty="0">
                <a:latin typeface="Times New Roman"/>
                <a:cs typeface="Times New Roman"/>
              </a:rPr>
              <a:t>	</a:t>
            </a:r>
            <a:r>
              <a:rPr b="0" dirty="0">
                <a:latin typeface="Times New Roman"/>
                <a:cs typeface="Times New Roman"/>
              </a:rPr>
              <a:t>0-6</a:t>
            </a:r>
            <a:r>
              <a:rPr spc="-25" dirty="0">
                <a:latin typeface="Times New Roman"/>
                <a:cs typeface="Times New Roman"/>
              </a:rPr>
              <a:t> let</a:t>
            </a:r>
            <a:endParaRPr sz="2800" dirty="0">
              <a:latin typeface="Times New Roman"/>
              <a:cs typeface="Times New Roman"/>
            </a:endParaRPr>
          </a:p>
        </p:txBody>
      </p:sp>
      <p:sp>
        <p:nvSpPr>
          <p:cNvPr id="23" name="object 23"/>
          <p:cNvSpPr txBox="1">
            <a:spLocks noGrp="1"/>
          </p:cNvSpPr>
          <p:nvPr>
            <p:ph type="ftr" sz="quarter" idx="11"/>
          </p:nvPr>
        </p:nvSpPr>
        <p:spPr>
          <a:xfrm>
            <a:off x="5562600" y="6441642"/>
            <a:ext cx="4114800" cy="194540"/>
          </a:xfrm>
          <a:prstGeom prst="rect">
            <a:avLst/>
          </a:prstGeom>
        </p:spPr>
        <p:txBody>
          <a:bodyPr vert="horz" wrap="square" lIns="0" tIns="0" rIns="0" bIns="0" rtlCol="0" anchor="ctr">
            <a:spAutoFit/>
          </a:bodyPr>
          <a:lstStyle/>
          <a:p>
            <a:pPr marL="12700">
              <a:lnSpc>
                <a:spcPts val="1630"/>
              </a:lnSpc>
            </a:pPr>
            <a:endParaRPr spc="-20" dirty="0"/>
          </a:p>
        </p:txBody>
      </p:sp>
      <p:sp>
        <p:nvSpPr>
          <p:cNvPr id="4" name="object 4"/>
          <p:cNvSpPr/>
          <p:nvPr/>
        </p:nvSpPr>
        <p:spPr>
          <a:xfrm>
            <a:off x="2362200" y="1447799"/>
            <a:ext cx="3810000" cy="3581400"/>
          </a:xfrm>
          <a:custGeom>
            <a:avLst/>
            <a:gdLst/>
            <a:ahLst/>
            <a:cxnLst/>
            <a:rect l="l" t="t" r="r" b="b"/>
            <a:pathLst>
              <a:path w="3810000" h="3581400">
                <a:moveTo>
                  <a:pt x="0" y="3581400"/>
                </a:moveTo>
                <a:lnTo>
                  <a:pt x="3810000" y="3581400"/>
                </a:lnTo>
                <a:lnTo>
                  <a:pt x="3810000" y="0"/>
                </a:lnTo>
                <a:lnTo>
                  <a:pt x="0" y="0"/>
                </a:lnTo>
                <a:lnTo>
                  <a:pt x="0" y="3581400"/>
                </a:lnTo>
                <a:close/>
              </a:path>
            </a:pathLst>
          </a:custGeom>
          <a:ln w="10160">
            <a:solidFill>
              <a:srgbClr val="EAEAEA"/>
            </a:solidFill>
          </a:ln>
        </p:spPr>
        <p:txBody>
          <a:bodyPr wrap="square" lIns="0" tIns="0" rIns="0" bIns="0" rtlCol="0"/>
          <a:lstStyle/>
          <a:p>
            <a:endParaRPr/>
          </a:p>
        </p:txBody>
      </p:sp>
      <p:sp>
        <p:nvSpPr>
          <p:cNvPr id="5" name="object 5"/>
          <p:cNvSpPr txBox="1"/>
          <p:nvPr/>
        </p:nvSpPr>
        <p:spPr>
          <a:xfrm>
            <a:off x="2441576" y="1425892"/>
            <a:ext cx="3063875" cy="1220470"/>
          </a:xfrm>
          <a:prstGeom prst="rect">
            <a:avLst/>
          </a:prstGeom>
        </p:spPr>
        <p:txBody>
          <a:bodyPr vert="horz" wrap="square" lIns="0" tIns="55244" rIns="0" bIns="0" rtlCol="0">
            <a:spAutoFit/>
          </a:bodyPr>
          <a:lstStyle/>
          <a:p>
            <a:pPr marL="358140" marR="5080" indent="-345440">
              <a:lnSpc>
                <a:spcPct val="90000"/>
              </a:lnSpc>
              <a:spcBef>
                <a:spcPts val="434"/>
              </a:spcBef>
              <a:buClr>
                <a:srgbClr val="98CCFF"/>
              </a:buClr>
              <a:buSzPct val="108928"/>
              <a:buChar char="•"/>
              <a:tabLst>
                <a:tab pos="358140" algn="l"/>
              </a:tabLst>
            </a:pPr>
            <a:r>
              <a:rPr sz="2800" dirty="0">
                <a:latin typeface="Times New Roman"/>
                <a:cs typeface="Times New Roman"/>
              </a:rPr>
              <a:t>Početí,</a:t>
            </a:r>
            <a:r>
              <a:rPr sz="2800" spc="-10" dirty="0">
                <a:latin typeface="Times New Roman"/>
                <a:cs typeface="Times New Roman"/>
              </a:rPr>
              <a:t> produkce </a:t>
            </a:r>
            <a:r>
              <a:rPr sz="2800" dirty="0">
                <a:latin typeface="Times New Roman"/>
                <a:cs typeface="Times New Roman"/>
              </a:rPr>
              <a:t>buněk,</a:t>
            </a:r>
            <a:r>
              <a:rPr sz="2800" spc="-30" dirty="0">
                <a:latin typeface="Times New Roman"/>
                <a:cs typeface="Times New Roman"/>
              </a:rPr>
              <a:t> </a:t>
            </a:r>
            <a:r>
              <a:rPr sz="2800" dirty="0">
                <a:latin typeface="Times New Roman"/>
                <a:cs typeface="Times New Roman"/>
              </a:rPr>
              <a:t>obrana</a:t>
            </a:r>
            <a:r>
              <a:rPr sz="2800" spc="5" dirty="0">
                <a:latin typeface="Times New Roman"/>
                <a:cs typeface="Times New Roman"/>
              </a:rPr>
              <a:t> </a:t>
            </a:r>
            <a:r>
              <a:rPr sz="2800" spc="-30" dirty="0">
                <a:latin typeface="Times New Roman"/>
                <a:cs typeface="Times New Roman"/>
              </a:rPr>
              <a:t>těla, </a:t>
            </a:r>
            <a:r>
              <a:rPr sz="2800" spc="-10" dirty="0">
                <a:latin typeface="Times New Roman"/>
                <a:cs typeface="Times New Roman"/>
              </a:rPr>
              <a:t>placenta…</a:t>
            </a:r>
            <a:endParaRPr sz="2800" dirty="0">
              <a:latin typeface="Times New Roman"/>
              <a:cs typeface="Times New Roman"/>
            </a:endParaRPr>
          </a:p>
        </p:txBody>
      </p:sp>
      <p:sp>
        <p:nvSpPr>
          <p:cNvPr id="6" name="object 6"/>
          <p:cNvSpPr txBox="1"/>
          <p:nvPr/>
        </p:nvSpPr>
        <p:spPr>
          <a:xfrm>
            <a:off x="2441576" y="3134043"/>
            <a:ext cx="2375535" cy="452755"/>
          </a:xfrm>
          <a:prstGeom prst="rect">
            <a:avLst/>
          </a:prstGeom>
        </p:spPr>
        <p:txBody>
          <a:bodyPr vert="horz" wrap="square" lIns="0" tIns="12700" rIns="0" bIns="0" rtlCol="0">
            <a:spAutoFit/>
          </a:bodyPr>
          <a:lstStyle/>
          <a:p>
            <a:pPr marL="357505" indent="-344805">
              <a:spcBef>
                <a:spcPts val="100"/>
              </a:spcBef>
              <a:buClr>
                <a:srgbClr val="98CCFF"/>
              </a:buClr>
              <a:buSzPct val="108928"/>
              <a:buChar char="•"/>
              <a:tabLst>
                <a:tab pos="357505" algn="l"/>
              </a:tabLst>
            </a:pPr>
            <a:r>
              <a:rPr sz="2800" dirty="0">
                <a:latin typeface="Times New Roman"/>
                <a:cs typeface="Times New Roman"/>
              </a:rPr>
              <a:t>Vznik</a:t>
            </a:r>
            <a:r>
              <a:rPr sz="2800" spc="-25" dirty="0">
                <a:latin typeface="Times New Roman"/>
                <a:cs typeface="Times New Roman"/>
              </a:rPr>
              <a:t> </a:t>
            </a:r>
            <a:r>
              <a:rPr sz="2800" spc="-20" dirty="0">
                <a:latin typeface="Times New Roman"/>
                <a:cs typeface="Times New Roman"/>
              </a:rPr>
              <a:t>embrya</a:t>
            </a:r>
            <a:endParaRPr sz="2800" dirty="0">
              <a:latin typeface="Times New Roman"/>
              <a:cs typeface="Times New Roman"/>
            </a:endParaRPr>
          </a:p>
        </p:txBody>
      </p:sp>
      <p:sp>
        <p:nvSpPr>
          <p:cNvPr id="7" name="object 7"/>
          <p:cNvSpPr txBox="1"/>
          <p:nvPr/>
        </p:nvSpPr>
        <p:spPr>
          <a:xfrm>
            <a:off x="2441576" y="4074478"/>
            <a:ext cx="2878455" cy="838835"/>
          </a:xfrm>
          <a:prstGeom prst="rect">
            <a:avLst/>
          </a:prstGeom>
        </p:spPr>
        <p:txBody>
          <a:bodyPr vert="horz" wrap="square" lIns="0" tIns="59690" rIns="0" bIns="0" rtlCol="0">
            <a:spAutoFit/>
          </a:bodyPr>
          <a:lstStyle/>
          <a:p>
            <a:pPr marL="358140" marR="5080" indent="-345440">
              <a:lnSpc>
                <a:spcPts val="3040"/>
              </a:lnSpc>
              <a:spcBef>
                <a:spcPts val="470"/>
              </a:spcBef>
              <a:buClr>
                <a:srgbClr val="98CCFF"/>
              </a:buClr>
              <a:buSzPct val="108928"/>
              <a:buChar char="•"/>
              <a:tabLst>
                <a:tab pos="358140" algn="l"/>
              </a:tabLst>
            </a:pPr>
            <a:r>
              <a:rPr sz="2800" dirty="0">
                <a:latin typeface="Times New Roman"/>
                <a:cs typeface="Times New Roman"/>
              </a:rPr>
              <a:t>Vývoj</a:t>
            </a:r>
            <a:r>
              <a:rPr sz="2800" spc="-35" dirty="0">
                <a:latin typeface="Times New Roman"/>
                <a:cs typeface="Times New Roman"/>
              </a:rPr>
              <a:t> </a:t>
            </a:r>
            <a:r>
              <a:rPr sz="2800" spc="-10" dirty="0">
                <a:latin typeface="Times New Roman"/>
                <a:cs typeface="Times New Roman"/>
              </a:rPr>
              <a:t>základních </a:t>
            </a:r>
            <a:r>
              <a:rPr sz="2800" dirty="0">
                <a:latin typeface="Times New Roman"/>
                <a:cs typeface="Times New Roman"/>
              </a:rPr>
              <a:t>tělesných</a:t>
            </a:r>
            <a:r>
              <a:rPr sz="2800" spc="-60" dirty="0">
                <a:latin typeface="Times New Roman"/>
                <a:cs typeface="Times New Roman"/>
              </a:rPr>
              <a:t> </a:t>
            </a:r>
            <a:r>
              <a:rPr sz="2800" spc="-10" dirty="0">
                <a:latin typeface="Times New Roman"/>
                <a:cs typeface="Times New Roman"/>
              </a:rPr>
              <a:t>orgánů</a:t>
            </a:r>
            <a:endParaRPr sz="2800" dirty="0">
              <a:latin typeface="Times New Roman"/>
              <a:cs typeface="Times New Roman"/>
            </a:endParaRPr>
          </a:p>
        </p:txBody>
      </p:sp>
      <p:sp>
        <p:nvSpPr>
          <p:cNvPr id="8" name="object 8"/>
          <p:cNvSpPr/>
          <p:nvPr/>
        </p:nvSpPr>
        <p:spPr>
          <a:xfrm>
            <a:off x="6248400" y="1447799"/>
            <a:ext cx="3810000" cy="3657600"/>
          </a:xfrm>
          <a:custGeom>
            <a:avLst/>
            <a:gdLst/>
            <a:ahLst/>
            <a:cxnLst/>
            <a:rect l="l" t="t" r="r" b="b"/>
            <a:pathLst>
              <a:path w="3810000" h="3657600">
                <a:moveTo>
                  <a:pt x="0" y="3657600"/>
                </a:moveTo>
                <a:lnTo>
                  <a:pt x="3810000" y="3657600"/>
                </a:lnTo>
                <a:lnTo>
                  <a:pt x="3810000" y="0"/>
                </a:lnTo>
                <a:lnTo>
                  <a:pt x="0" y="0"/>
                </a:lnTo>
                <a:lnTo>
                  <a:pt x="0" y="3657600"/>
                </a:lnTo>
                <a:close/>
              </a:path>
            </a:pathLst>
          </a:custGeom>
          <a:ln w="10160">
            <a:solidFill>
              <a:srgbClr val="EAEAEA"/>
            </a:solidFill>
          </a:ln>
        </p:spPr>
        <p:txBody>
          <a:bodyPr wrap="square" lIns="0" tIns="0" rIns="0" bIns="0" rtlCol="0"/>
          <a:lstStyle/>
          <a:p>
            <a:endParaRPr/>
          </a:p>
        </p:txBody>
      </p:sp>
      <p:sp>
        <p:nvSpPr>
          <p:cNvPr id="9" name="object 9"/>
          <p:cNvSpPr txBox="1"/>
          <p:nvPr/>
        </p:nvSpPr>
        <p:spPr>
          <a:xfrm>
            <a:off x="6329934" y="1436053"/>
            <a:ext cx="3590290" cy="3657411"/>
          </a:xfrm>
          <a:prstGeom prst="rect">
            <a:avLst/>
          </a:prstGeom>
        </p:spPr>
        <p:txBody>
          <a:bodyPr vert="horz" wrap="square" lIns="0" tIns="50800" rIns="0" bIns="0" rtlCol="0">
            <a:spAutoFit/>
          </a:bodyPr>
          <a:lstStyle/>
          <a:p>
            <a:pPr marL="358140" marR="220979" indent="-346075">
              <a:lnSpc>
                <a:spcPct val="89700"/>
              </a:lnSpc>
              <a:spcBef>
                <a:spcPts val="400"/>
              </a:spcBef>
              <a:buClr>
                <a:srgbClr val="98CCFF"/>
              </a:buClr>
              <a:buSzPct val="110416"/>
              <a:buChar char="•"/>
              <a:tabLst>
                <a:tab pos="358140" algn="l"/>
              </a:tabLst>
            </a:pPr>
            <a:r>
              <a:rPr sz="2400" dirty="0">
                <a:latin typeface="Times New Roman"/>
                <a:cs typeface="Times New Roman"/>
              </a:rPr>
              <a:t>Seznámení,</a:t>
            </a:r>
            <a:r>
              <a:rPr sz="2400" spc="-45" dirty="0">
                <a:latin typeface="Times New Roman"/>
                <a:cs typeface="Times New Roman"/>
              </a:rPr>
              <a:t> </a:t>
            </a:r>
            <a:r>
              <a:rPr sz="2400" spc="-10" dirty="0">
                <a:latin typeface="Times New Roman"/>
                <a:cs typeface="Times New Roman"/>
              </a:rPr>
              <a:t>rozhovory, </a:t>
            </a:r>
            <a:r>
              <a:rPr sz="2400" dirty="0">
                <a:latin typeface="Times New Roman"/>
                <a:cs typeface="Times New Roman"/>
              </a:rPr>
              <a:t>obrana</a:t>
            </a:r>
            <a:r>
              <a:rPr sz="2400" spc="-45" dirty="0">
                <a:latin typeface="Times New Roman"/>
                <a:cs typeface="Times New Roman"/>
              </a:rPr>
              <a:t> </a:t>
            </a:r>
            <a:r>
              <a:rPr sz="2400" dirty="0">
                <a:latin typeface="Times New Roman"/>
                <a:cs typeface="Times New Roman"/>
              </a:rPr>
              <a:t>rodiny a</a:t>
            </a:r>
            <a:r>
              <a:rPr sz="2400" spc="-25" dirty="0">
                <a:latin typeface="Times New Roman"/>
                <a:cs typeface="Times New Roman"/>
              </a:rPr>
              <a:t> </a:t>
            </a:r>
            <a:r>
              <a:rPr sz="2400" spc="-10" dirty="0">
                <a:latin typeface="Times New Roman"/>
                <a:cs typeface="Times New Roman"/>
              </a:rPr>
              <a:t>nakonec </a:t>
            </a:r>
            <a:r>
              <a:rPr sz="2400" dirty="0">
                <a:latin typeface="Times New Roman"/>
                <a:cs typeface="Times New Roman"/>
              </a:rPr>
              <a:t>přijetí</a:t>
            </a:r>
            <a:r>
              <a:rPr sz="2400" spc="-50" dirty="0">
                <a:latin typeface="Times New Roman"/>
                <a:cs typeface="Times New Roman"/>
              </a:rPr>
              <a:t> </a:t>
            </a:r>
            <a:r>
              <a:rPr sz="2400" dirty="0">
                <a:latin typeface="Times New Roman"/>
                <a:cs typeface="Times New Roman"/>
              </a:rPr>
              <a:t>či</a:t>
            </a:r>
            <a:r>
              <a:rPr sz="2400" spc="-5" dirty="0">
                <a:latin typeface="Times New Roman"/>
                <a:cs typeface="Times New Roman"/>
              </a:rPr>
              <a:t> </a:t>
            </a:r>
            <a:r>
              <a:rPr sz="2400" spc="-10" dirty="0">
                <a:latin typeface="Times New Roman"/>
                <a:cs typeface="Times New Roman"/>
              </a:rPr>
              <a:t>odmítnutí</a:t>
            </a:r>
            <a:endParaRPr sz="2400" dirty="0">
              <a:latin typeface="Times New Roman"/>
              <a:cs typeface="Times New Roman"/>
            </a:endParaRPr>
          </a:p>
          <a:p>
            <a:pPr>
              <a:spcBef>
                <a:spcPts val="5"/>
              </a:spcBef>
              <a:buClr>
                <a:srgbClr val="98CCFF"/>
              </a:buClr>
              <a:buFont typeface="Times New Roman"/>
              <a:buChar char="•"/>
            </a:pPr>
            <a:endParaRPr sz="3300" dirty="0">
              <a:latin typeface="Times New Roman"/>
              <a:cs typeface="Times New Roman"/>
            </a:endParaRPr>
          </a:p>
          <a:p>
            <a:pPr marL="358140" marR="159385" indent="-346075">
              <a:lnSpc>
                <a:spcPts val="2600"/>
              </a:lnSpc>
              <a:buClr>
                <a:srgbClr val="98CCFF"/>
              </a:buClr>
              <a:buSzPct val="110416"/>
              <a:buChar char="•"/>
              <a:tabLst>
                <a:tab pos="358140" algn="l"/>
              </a:tabLst>
            </a:pPr>
            <a:r>
              <a:rPr sz="2400" dirty="0">
                <a:latin typeface="Times New Roman"/>
                <a:cs typeface="Times New Roman"/>
              </a:rPr>
              <a:t>Narození</a:t>
            </a:r>
            <a:r>
              <a:rPr sz="2400" spc="10" dirty="0">
                <a:latin typeface="Times New Roman"/>
                <a:cs typeface="Times New Roman"/>
              </a:rPr>
              <a:t> </a:t>
            </a:r>
            <a:r>
              <a:rPr sz="2400" dirty="0">
                <a:latin typeface="Times New Roman"/>
                <a:cs typeface="Times New Roman"/>
              </a:rPr>
              <a:t>dítěte</a:t>
            </a:r>
            <a:r>
              <a:rPr sz="2400" spc="-105" dirty="0">
                <a:latin typeface="Times New Roman"/>
                <a:cs typeface="Times New Roman"/>
              </a:rPr>
              <a:t> </a:t>
            </a:r>
            <a:r>
              <a:rPr sz="2400" dirty="0">
                <a:latin typeface="Times New Roman"/>
                <a:cs typeface="Times New Roman"/>
              </a:rPr>
              <a:t>a</a:t>
            </a:r>
            <a:r>
              <a:rPr sz="2400" spc="15" dirty="0">
                <a:latin typeface="Times New Roman"/>
                <a:cs typeface="Times New Roman"/>
              </a:rPr>
              <a:t> </a:t>
            </a:r>
            <a:r>
              <a:rPr sz="2400" spc="-20" dirty="0">
                <a:latin typeface="Times New Roman"/>
                <a:cs typeface="Times New Roman"/>
              </a:rPr>
              <a:t>nové </a:t>
            </a:r>
            <a:r>
              <a:rPr sz="2400" dirty="0">
                <a:latin typeface="Times New Roman"/>
                <a:cs typeface="Times New Roman"/>
              </a:rPr>
              <a:t>uspořádání</a:t>
            </a:r>
            <a:r>
              <a:rPr sz="2400" spc="-70" dirty="0">
                <a:latin typeface="Times New Roman"/>
                <a:cs typeface="Times New Roman"/>
              </a:rPr>
              <a:t> </a:t>
            </a:r>
            <a:r>
              <a:rPr sz="2400" dirty="0">
                <a:latin typeface="Times New Roman"/>
                <a:cs typeface="Times New Roman"/>
              </a:rPr>
              <a:t>vztahů </a:t>
            </a:r>
            <a:r>
              <a:rPr sz="2400" spc="-20" dirty="0">
                <a:latin typeface="Times New Roman"/>
                <a:cs typeface="Times New Roman"/>
              </a:rPr>
              <a:t>kolem</a:t>
            </a:r>
            <a:endParaRPr sz="2400" dirty="0">
              <a:latin typeface="Times New Roman"/>
              <a:cs typeface="Times New Roman"/>
            </a:endParaRPr>
          </a:p>
          <a:p>
            <a:pPr>
              <a:spcBef>
                <a:spcPts val="5"/>
              </a:spcBef>
              <a:buClr>
                <a:srgbClr val="98CCFF"/>
              </a:buClr>
              <a:buFont typeface="Times New Roman"/>
              <a:buChar char="•"/>
            </a:pPr>
            <a:endParaRPr sz="3200" dirty="0">
              <a:latin typeface="Times New Roman"/>
              <a:cs typeface="Times New Roman"/>
            </a:endParaRPr>
          </a:p>
          <a:p>
            <a:pPr marL="358140" marR="5080" indent="-346075">
              <a:lnSpc>
                <a:spcPct val="90400"/>
              </a:lnSpc>
              <a:buClr>
                <a:srgbClr val="98CCFF"/>
              </a:buClr>
              <a:buSzPct val="110416"/>
              <a:buChar char="•"/>
              <a:tabLst>
                <a:tab pos="358140" algn="l"/>
              </a:tabLst>
            </a:pPr>
            <a:r>
              <a:rPr sz="2400" dirty="0">
                <a:latin typeface="Times New Roman"/>
                <a:cs typeface="Times New Roman"/>
              </a:rPr>
              <a:t>Vývoj</a:t>
            </a:r>
            <a:r>
              <a:rPr sz="2400" spc="20" dirty="0">
                <a:latin typeface="Times New Roman"/>
                <a:cs typeface="Times New Roman"/>
              </a:rPr>
              <a:t> </a:t>
            </a:r>
            <a:r>
              <a:rPr sz="2400" dirty="0">
                <a:latin typeface="Times New Roman"/>
                <a:cs typeface="Times New Roman"/>
              </a:rPr>
              <a:t>základních</a:t>
            </a:r>
            <a:r>
              <a:rPr sz="2400" spc="-105" dirty="0">
                <a:latin typeface="Times New Roman"/>
                <a:cs typeface="Times New Roman"/>
              </a:rPr>
              <a:t> </a:t>
            </a:r>
            <a:r>
              <a:rPr sz="2400" spc="-10" dirty="0">
                <a:latin typeface="Times New Roman"/>
                <a:cs typeface="Times New Roman"/>
              </a:rPr>
              <a:t>„psycho </a:t>
            </a:r>
            <a:r>
              <a:rPr sz="2400" dirty="0">
                <a:latin typeface="Times New Roman"/>
                <a:cs typeface="Times New Roman"/>
              </a:rPr>
              <a:t>sociálních</a:t>
            </a:r>
            <a:r>
              <a:rPr sz="2400" spc="-75" dirty="0">
                <a:latin typeface="Times New Roman"/>
                <a:cs typeface="Times New Roman"/>
              </a:rPr>
              <a:t> </a:t>
            </a:r>
            <a:r>
              <a:rPr sz="2400" dirty="0">
                <a:latin typeface="Times New Roman"/>
                <a:cs typeface="Times New Roman"/>
              </a:rPr>
              <a:t>orgánů“</a:t>
            </a:r>
            <a:r>
              <a:rPr sz="2400" spc="50" dirty="0">
                <a:latin typeface="Times New Roman"/>
                <a:cs typeface="Times New Roman"/>
              </a:rPr>
              <a:t> </a:t>
            </a:r>
            <a:r>
              <a:rPr sz="2000" spc="-10" dirty="0">
                <a:latin typeface="Times New Roman"/>
                <a:cs typeface="Times New Roman"/>
              </a:rPr>
              <a:t>(orální, </a:t>
            </a:r>
            <a:r>
              <a:rPr sz="2000" dirty="0">
                <a:latin typeface="Times New Roman"/>
                <a:cs typeface="Times New Roman"/>
              </a:rPr>
              <a:t>anální,</a:t>
            </a:r>
            <a:r>
              <a:rPr sz="2000" spc="10" dirty="0">
                <a:latin typeface="Times New Roman"/>
                <a:cs typeface="Times New Roman"/>
              </a:rPr>
              <a:t> </a:t>
            </a:r>
            <a:r>
              <a:rPr sz="2000" dirty="0">
                <a:latin typeface="Times New Roman"/>
                <a:cs typeface="Times New Roman"/>
              </a:rPr>
              <a:t>genitální</a:t>
            </a:r>
            <a:r>
              <a:rPr sz="2000" spc="-25" dirty="0">
                <a:latin typeface="Times New Roman"/>
                <a:cs typeface="Times New Roman"/>
              </a:rPr>
              <a:t> </a:t>
            </a:r>
            <a:r>
              <a:rPr sz="2000" dirty="0">
                <a:latin typeface="Times New Roman"/>
                <a:cs typeface="Times New Roman"/>
              </a:rPr>
              <a:t>stádia</a:t>
            </a:r>
            <a:r>
              <a:rPr sz="2000" spc="-125" dirty="0">
                <a:latin typeface="Times New Roman"/>
                <a:cs typeface="Times New Roman"/>
              </a:rPr>
              <a:t> </a:t>
            </a:r>
            <a:r>
              <a:rPr sz="2000" spc="-10" dirty="0">
                <a:latin typeface="Times New Roman"/>
                <a:cs typeface="Times New Roman"/>
              </a:rPr>
              <a:t>vývoje)</a:t>
            </a:r>
            <a:endParaRPr sz="2000" dirty="0">
              <a:latin typeface="Times New Roman"/>
              <a:cs typeface="Times New Roman"/>
            </a:endParaRPr>
          </a:p>
        </p:txBody>
      </p:sp>
      <p:sp>
        <p:nvSpPr>
          <p:cNvPr id="10" name="object 10"/>
          <p:cNvSpPr txBox="1"/>
          <p:nvPr/>
        </p:nvSpPr>
        <p:spPr>
          <a:xfrm>
            <a:off x="2822576" y="5360670"/>
            <a:ext cx="6100445" cy="758190"/>
          </a:xfrm>
          <a:prstGeom prst="rect">
            <a:avLst/>
          </a:prstGeom>
        </p:spPr>
        <p:txBody>
          <a:bodyPr vert="horz" wrap="square" lIns="0" tIns="12700" rIns="0" bIns="0" rtlCol="0">
            <a:spAutoFit/>
          </a:bodyPr>
          <a:lstStyle/>
          <a:p>
            <a:pPr marL="12700" marR="5080" indent="177800">
              <a:spcBef>
                <a:spcPts val="100"/>
              </a:spcBef>
              <a:buChar char="•"/>
              <a:tabLst>
                <a:tab pos="190500" algn="l"/>
                <a:tab pos="2424430" algn="l"/>
              </a:tabLst>
            </a:pPr>
            <a:r>
              <a:rPr sz="2400" dirty="0">
                <a:latin typeface="Times New Roman"/>
                <a:cs typeface="Times New Roman"/>
              </a:rPr>
              <a:t>Vliv</a:t>
            </a:r>
            <a:r>
              <a:rPr sz="2400" spc="-80" dirty="0">
                <a:latin typeface="Times New Roman"/>
                <a:cs typeface="Times New Roman"/>
              </a:rPr>
              <a:t> </a:t>
            </a:r>
            <a:r>
              <a:rPr sz="2400" dirty="0">
                <a:latin typeface="Times New Roman"/>
                <a:cs typeface="Times New Roman"/>
              </a:rPr>
              <a:t>poškození</a:t>
            </a:r>
            <a:r>
              <a:rPr sz="2400" spc="25" dirty="0">
                <a:latin typeface="Times New Roman"/>
                <a:cs typeface="Times New Roman"/>
              </a:rPr>
              <a:t> </a:t>
            </a:r>
            <a:r>
              <a:rPr sz="2400" spc="-50" dirty="0">
                <a:latin typeface="Times New Roman"/>
                <a:cs typeface="Times New Roman"/>
              </a:rPr>
              <a:t>v</a:t>
            </a:r>
            <a:r>
              <a:rPr sz="2400" dirty="0">
                <a:latin typeface="Times New Roman"/>
                <a:cs typeface="Times New Roman"/>
              </a:rPr>
              <a:t>	první</a:t>
            </a:r>
            <a:r>
              <a:rPr sz="2400" spc="-30" dirty="0">
                <a:latin typeface="Times New Roman"/>
                <a:cs typeface="Times New Roman"/>
              </a:rPr>
              <a:t> </a:t>
            </a:r>
            <a:r>
              <a:rPr sz="2400" dirty="0">
                <a:latin typeface="Times New Roman"/>
                <a:cs typeface="Times New Roman"/>
              </a:rPr>
              <a:t>třetině</a:t>
            </a:r>
            <a:r>
              <a:rPr sz="2400" spc="-105" dirty="0">
                <a:latin typeface="Times New Roman"/>
                <a:cs typeface="Times New Roman"/>
              </a:rPr>
              <a:t> </a:t>
            </a:r>
            <a:r>
              <a:rPr sz="2400" dirty="0">
                <a:latin typeface="Times New Roman"/>
                <a:cs typeface="Times New Roman"/>
              </a:rPr>
              <a:t>vývoje</a:t>
            </a:r>
            <a:r>
              <a:rPr sz="2400" spc="10" dirty="0">
                <a:latin typeface="Times New Roman"/>
                <a:cs typeface="Times New Roman"/>
              </a:rPr>
              <a:t> </a:t>
            </a:r>
            <a:r>
              <a:rPr sz="2400" dirty="0">
                <a:latin typeface="Times New Roman"/>
                <a:cs typeface="Times New Roman"/>
              </a:rPr>
              <a:t>života</a:t>
            </a:r>
            <a:r>
              <a:rPr sz="2400" spc="-25" dirty="0">
                <a:latin typeface="Times New Roman"/>
                <a:cs typeface="Times New Roman"/>
              </a:rPr>
              <a:t> má </a:t>
            </a:r>
            <a:r>
              <a:rPr sz="2400" dirty="0">
                <a:latin typeface="Times New Roman"/>
                <a:cs typeface="Times New Roman"/>
              </a:rPr>
              <a:t>nejzávažnější</a:t>
            </a:r>
            <a:r>
              <a:rPr sz="2400" spc="-40" dirty="0">
                <a:latin typeface="Times New Roman"/>
                <a:cs typeface="Times New Roman"/>
              </a:rPr>
              <a:t> </a:t>
            </a:r>
            <a:r>
              <a:rPr sz="2400" dirty="0">
                <a:latin typeface="Times New Roman"/>
                <a:cs typeface="Times New Roman"/>
              </a:rPr>
              <a:t>důsledky</a:t>
            </a:r>
            <a:r>
              <a:rPr sz="2400" spc="-5" dirty="0">
                <a:latin typeface="Times New Roman"/>
                <a:cs typeface="Times New Roman"/>
              </a:rPr>
              <a:t> </a:t>
            </a:r>
            <a:r>
              <a:rPr sz="2400" dirty="0">
                <a:latin typeface="Times New Roman"/>
                <a:cs typeface="Times New Roman"/>
              </a:rPr>
              <a:t>pro</a:t>
            </a:r>
            <a:r>
              <a:rPr sz="2400" spc="-5" dirty="0">
                <a:latin typeface="Times New Roman"/>
                <a:cs typeface="Times New Roman"/>
              </a:rPr>
              <a:t> </a:t>
            </a:r>
            <a:r>
              <a:rPr sz="2400" dirty="0">
                <a:latin typeface="Times New Roman"/>
                <a:cs typeface="Times New Roman"/>
              </a:rPr>
              <a:t>celý</a:t>
            </a:r>
            <a:r>
              <a:rPr sz="2400" spc="-40" dirty="0">
                <a:latin typeface="Times New Roman"/>
                <a:cs typeface="Times New Roman"/>
              </a:rPr>
              <a:t> </a:t>
            </a:r>
            <a:r>
              <a:rPr sz="2400" spc="-10" dirty="0">
                <a:latin typeface="Times New Roman"/>
                <a:cs typeface="Times New Roman"/>
              </a:rPr>
              <a:t>život.</a:t>
            </a:r>
            <a:endParaRPr sz="2400" dirty="0">
              <a:latin typeface="Times New Roman"/>
              <a:cs typeface="Times New Roman"/>
            </a:endParaRPr>
          </a:p>
        </p:txBody>
      </p:sp>
      <p:grpSp>
        <p:nvGrpSpPr>
          <p:cNvPr id="11" name="object 11"/>
          <p:cNvGrpSpPr/>
          <p:nvPr/>
        </p:nvGrpSpPr>
        <p:grpSpPr>
          <a:xfrm>
            <a:off x="5633720" y="1535936"/>
            <a:ext cx="1056005" cy="391160"/>
            <a:chOff x="4109720" y="1442719"/>
            <a:chExt cx="1056005" cy="391160"/>
          </a:xfrm>
        </p:grpSpPr>
        <p:sp>
          <p:nvSpPr>
            <p:cNvPr id="12" name="object 12"/>
            <p:cNvSpPr/>
            <p:nvPr/>
          </p:nvSpPr>
          <p:spPr>
            <a:xfrm>
              <a:off x="4488180" y="1447799"/>
              <a:ext cx="672465" cy="381000"/>
            </a:xfrm>
            <a:custGeom>
              <a:avLst/>
              <a:gdLst/>
              <a:ahLst/>
              <a:cxnLst/>
              <a:rect l="l" t="t" r="r" b="b"/>
              <a:pathLst>
                <a:path w="672464" h="381000">
                  <a:moveTo>
                    <a:pt x="213360" y="0"/>
                  </a:moveTo>
                  <a:lnTo>
                    <a:pt x="0" y="0"/>
                  </a:lnTo>
                  <a:lnTo>
                    <a:pt x="46887" y="3000"/>
                  </a:lnTo>
                  <a:lnTo>
                    <a:pt x="92317" y="11797"/>
                  </a:lnTo>
                  <a:lnTo>
                    <a:pt x="135864" y="26084"/>
                  </a:lnTo>
                  <a:lnTo>
                    <a:pt x="177100" y="45553"/>
                  </a:lnTo>
                  <a:lnTo>
                    <a:pt x="215598" y="69897"/>
                  </a:lnTo>
                  <a:lnTo>
                    <a:pt x="250929" y="98810"/>
                  </a:lnTo>
                  <a:lnTo>
                    <a:pt x="282667" y="131983"/>
                  </a:lnTo>
                  <a:lnTo>
                    <a:pt x="310383" y="169111"/>
                  </a:lnTo>
                  <a:lnTo>
                    <a:pt x="333651" y="209885"/>
                  </a:lnTo>
                  <a:lnTo>
                    <a:pt x="352044" y="254000"/>
                  </a:lnTo>
                  <a:lnTo>
                    <a:pt x="245364" y="254000"/>
                  </a:lnTo>
                  <a:lnTo>
                    <a:pt x="480060" y="381000"/>
                  </a:lnTo>
                  <a:lnTo>
                    <a:pt x="672084" y="254000"/>
                  </a:lnTo>
                  <a:lnTo>
                    <a:pt x="565404" y="254000"/>
                  </a:lnTo>
                  <a:lnTo>
                    <a:pt x="547011" y="209885"/>
                  </a:lnTo>
                  <a:lnTo>
                    <a:pt x="523743" y="169111"/>
                  </a:lnTo>
                  <a:lnTo>
                    <a:pt x="496027" y="131983"/>
                  </a:lnTo>
                  <a:lnTo>
                    <a:pt x="464289" y="98810"/>
                  </a:lnTo>
                  <a:lnTo>
                    <a:pt x="428958" y="69897"/>
                  </a:lnTo>
                  <a:lnTo>
                    <a:pt x="390460" y="45553"/>
                  </a:lnTo>
                  <a:lnTo>
                    <a:pt x="349224" y="26084"/>
                  </a:lnTo>
                  <a:lnTo>
                    <a:pt x="305677" y="11797"/>
                  </a:lnTo>
                  <a:lnTo>
                    <a:pt x="260247" y="3000"/>
                  </a:lnTo>
                  <a:lnTo>
                    <a:pt x="213360" y="0"/>
                  </a:lnTo>
                  <a:close/>
                </a:path>
              </a:pathLst>
            </a:custGeom>
            <a:solidFill>
              <a:srgbClr val="003298"/>
            </a:solidFill>
          </p:spPr>
          <p:txBody>
            <a:bodyPr wrap="square" lIns="0" tIns="0" rIns="0" bIns="0" rtlCol="0"/>
            <a:lstStyle/>
            <a:p>
              <a:endParaRPr/>
            </a:p>
          </p:txBody>
        </p:sp>
        <p:sp>
          <p:nvSpPr>
            <p:cNvPr id="13" name="object 13"/>
            <p:cNvSpPr/>
            <p:nvPr/>
          </p:nvSpPr>
          <p:spPr>
            <a:xfrm>
              <a:off x="4114800" y="1447799"/>
              <a:ext cx="480059" cy="381000"/>
            </a:xfrm>
            <a:custGeom>
              <a:avLst/>
              <a:gdLst/>
              <a:ahLst/>
              <a:cxnLst/>
              <a:rect l="l" t="t" r="r" b="b"/>
              <a:pathLst>
                <a:path w="480060" h="381000">
                  <a:moveTo>
                    <a:pt x="373380" y="0"/>
                  </a:moveTo>
                  <a:lnTo>
                    <a:pt x="326536" y="2968"/>
                  </a:lnTo>
                  <a:lnTo>
                    <a:pt x="281432" y="11634"/>
                  </a:lnTo>
                  <a:lnTo>
                    <a:pt x="238415" y="25643"/>
                  </a:lnTo>
                  <a:lnTo>
                    <a:pt x="197836" y="44636"/>
                  </a:lnTo>
                  <a:lnTo>
                    <a:pt x="160044" y="68257"/>
                  </a:lnTo>
                  <a:lnTo>
                    <a:pt x="125389" y="96149"/>
                  </a:lnTo>
                  <a:lnTo>
                    <a:pt x="94220" y="127955"/>
                  </a:lnTo>
                  <a:lnTo>
                    <a:pt x="66887" y="163318"/>
                  </a:lnTo>
                  <a:lnTo>
                    <a:pt x="43740" y="201881"/>
                  </a:lnTo>
                  <a:lnTo>
                    <a:pt x="25128" y="243288"/>
                  </a:lnTo>
                  <a:lnTo>
                    <a:pt x="11401" y="287181"/>
                  </a:lnTo>
                  <a:lnTo>
                    <a:pt x="2908" y="333204"/>
                  </a:lnTo>
                  <a:lnTo>
                    <a:pt x="0" y="381000"/>
                  </a:lnTo>
                  <a:lnTo>
                    <a:pt x="213360" y="381000"/>
                  </a:lnTo>
                  <a:lnTo>
                    <a:pt x="216555" y="331123"/>
                  </a:lnTo>
                  <a:lnTo>
                    <a:pt x="225905" y="282932"/>
                  </a:lnTo>
                  <a:lnTo>
                    <a:pt x="241059" y="236908"/>
                  </a:lnTo>
                  <a:lnTo>
                    <a:pt x="261664" y="193533"/>
                  </a:lnTo>
                  <a:lnTo>
                    <a:pt x="287369" y="153289"/>
                  </a:lnTo>
                  <a:lnTo>
                    <a:pt x="317821" y="116656"/>
                  </a:lnTo>
                  <a:lnTo>
                    <a:pt x="352668" y="84116"/>
                  </a:lnTo>
                  <a:lnTo>
                    <a:pt x="391558" y="56152"/>
                  </a:lnTo>
                  <a:lnTo>
                    <a:pt x="434139" y="33244"/>
                  </a:lnTo>
                  <a:lnTo>
                    <a:pt x="480060" y="15875"/>
                  </a:lnTo>
                  <a:lnTo>
                    <a:pt x="453836" y="8947"/>
                  </a:lnTo>
                  <a:lnTo>
                    <a:pt x="427243" y="3984"/>
                  </a:lnTo>
                  <a:lnTo>
                    <a:pt x="400389" y="998"/>
                  </a:lnTo>
                  <a:lnTo>
                    <a:pt x="373380" y="0"/>
                  </a:lnTo>
                  <a:close/>
                </a:path>
              </a:pathLst>
            </a:custGeom>
            <a:solidFill>
              <a:srgbClr val="00297A"/>
            </a:solidFill>
          </p:spPr>
          <p:txBody>
            <a:bodyPr wrap="square" lIns="0" tIns="0" rIns="0" bIns="0" rtlCol="0"/>
            <a:lstStyle/>
            <a:p>
              <a:endParaRPr/>
            </a:p>
          </p:txBody>
        </p:sp>
        <p:sp>
          <p:nvSpPr>
            <p:cNvPr id="14" name="object 14"/>
            <p:cNvSpPr/>
            <p:nvPr/>
          </p:nvSpPr>
          <p:spPr>
            <a:xfrm>
              <a:off x="4114800" y="1447799"/>
              <a:ext cx="1045844" cy="381000"/>
            </a:xfrm>
            <a:custGeom>
              <a:avLst/>
              <a:gdLst/>
              <a:ahLst/>
              <a:cxnLst/>
              <a:rect l="l" t="t" r="r" b="b"/>
              <a:pathLst>
                <a:path w="1045845" h="381000">
                  <a:moveTo>
                    <a:pt x="480060" y="15875"/>
                  </a:moveTo>
                  <a:lnTo>
                    <a:pt x="434139" y="33244"/>
                  </a:lnTo>
                  <a:lnTo>
                    <a:pt x="391558" y="56152"/>
                  </a:lnTo>
                  <a:lnTo>
                    <a:pt x="352668" y="84116"/>
                  </a:lnTo>
                  <a:lnTo>
                    <a:pt x="317821" y="116656"/>
                  </a:lnTo>
                  <a:lnTo>
                    <a:pt x="287369" y="153289"/>
                  </a:lnTo>
                  <a:lnTo>
                    <a:pt x="261664" y="193533"/>
                  </a:lnTo>
                  <a:lnTo>
                    <a:pt x="241059" y="236908"/>
                  </a:lnTo>
                  <a:lnTo>
                    <a:pt x="225905" y="282932"/>
                  </a:lnTo>
                  <a:lnTo>
                    <a:pt x="216555" y="331123"/>
                  </a:lnTo>
                  <a:lnTo>
                    <a:pt x="213360" y="381000"/>
                  </a:lnTo>
                  <a:lnTo>
                    <a:pt x="0" y="381000"/>
                  </a:lnTo>
                  <a:lnTo>
                    <a:pt x="2908" y="333204"/>
                  </a:lnTo>
                  <a:lnTo>
                    <a:pt x="11401" y="287181"/>
                  </a:lnTo>
                  <a:lnTo>
                    <a:pt x="25128" y="243288"/>
                  </a:lnTo>
                  <a:lnTo>
                    <a:pt x="43740" y="201881"/>
                  </a:lnTo>
                  <a:lnTo>
                    <a:pt x="66887" y="163318"/>
                  </a:lnTo>
                  <a:lnTo>
                    <a:pt x="94220" y="127955"/>
                  </a:lnTo>
                  <a:lnTo>
                    <a:pt x="125389" y="96149"/>
                  </a:lnTo>
                  <a:lnTo>
                    <a:pt x="160044" y="68257"/>
                  </a:lnTo>
                  <a:lnTo>
                    <a:pt x="197836" y="44636"/>
                  </a:lnTo>
                  <a:lnTo>
                    <a:pt x="238415" y="25643"/>
                  </a:lnTo>
                  <a:lnTo>
                    <a:pt x="281432" y="11634"/>
                  </a:lnTo>
                  <a:lnTo>
                    <a:pt x="326536" y="2968"/>
                  </a:lnTo>
                  <a:lnTo>
                    <a:pt x="373380" y="0"/>
                  </a:lnTo>
                  <a:lnTo>
                    <a:pt x="586740" y="0"/>
                  </a:lnTo>
                  <a:lnTo>
                    <a:pt x="633627" y="3000"/>
                  </a:lnTo>
                  <a:lnTo>
                    <a:pt x="679057" y="11797"/>
                  </a:lnTo>
                  <a:lnTo>
                    <a:pt x="722604" y="26084"/>
                  </a:lnTo>
                  <a:lnTo>
                    <a:pt x="763841" y="45553"/>
                  </a:lnTo>
                  <a:lnTo>
                    <a:pt x="802338" y="69897"/>
                  </a:lnTo>
                  <a:lnTo>
                    <a:pt x="837669" y="98810"/>
                  </a:lnTo>
                  <a:lnTo>
                    <a:pt x="869407" y="131983"/>
                  </a:lnTo>
                  <a:lnTo>
                    <a:pt x="897123" y="169111"/>
                  </a:lnTo>
                  <a:lnTo>
                    <a:pt x="920392" y="209885"/>
                  </a:lnTo>
                  <a:lnTo>
                    <a:pt x="938784" y="254000"/>
                  </a:lnTo>
                  <a:lnTo>
                    <a:pt x="1045464" y="254000"/>
                  </a:lnTo>
                  <a:lnTo>
                    <a:pt x="853440" y="381000"/>
                  </a:lnTo>
                  <a:lnTo>
                    <a:pt x="618744" y="254000"/>
                  </a:lnTo>
                  <a:lnTo>
                    <a:pt x="725424" y="254000"/>
                  </a:lnTo>
                  <a:lnTo>
                    <a:pt x="707031" y="209885"/>
                  </a:lnTo>
                  <a:lnTo>
                    <a:pt x="683763" y="169111"/>
                  </a:lnTo>
                  <a:lnTo>
                    <a:pt x="656047" y="131983"/>
                  </a:lnTo>
                  <a:lnTo>
                    <a:pt x="624309" y="98810"/>
                  </a:lnTo>
                  <a:lnTo>
                    <a:pt x="588978" y="69897"/>
                  </a:lnTo>
                  <a:lnTo>
                    <a:pt x="550481" y="45553"/>
                  </a:lnTo>
                  <a:lnTo>
                    <a:pt x="509244" y="26084"/>
                  </a:lnTo>
                  <a:lnTo>
                    <a:pt x="465697" y="11797"/>
                  </a:lnTo>
                  <a:lnTo>
                    <a:pt x="420267" y="3000"/>
                  </a:lnTo>
                  <a:lnTo>
                    <a:pt x="373380" y="0"/>
                  </a:lnTo>
                </a:path>
              </a:pathLst>
            </a:custGeom>
            <a:ln w="10160">
              <a:solidFill>
                <a:srgbClr val="EAEAEA"/>
              </a:solidFill>
            </a:ln>
          </p:spPr>
          <p:txBody>
            <a:bodyPr wrap="square" lIns="0" tIns="0" rIns="0" bIns="0" rtlCol="0"/>
            <a:lstStyle/>
            <a:p>
              <a:endParaRPr/>
            </a:p>
          </p:txBody>
        </p:sp>
      </p:grpSp>
      <p:grpSp>
        <p:nvGrpSpPr>
          <p:cNvPr id="15" name="object 15"/>
          <p:cNvGrpSpPr/>
          <p:nvPr/>
        </p:nvGrpSpPr>
        <p:grpSpPr>
          <a:xfrm>
            <a:off x="5633719" y="2889251"/>
            <a:ext cx="1056005" cy="467359"/>
            <a:chOff x="4109720" y="2661919"/>
            <a:chExt cx="1056005" cy="467359"/>
          </a:xfrm>
        </p:grpSpPr>
        <p:sp>
          <p:nvSpPr>
            <p:cNvPr id="16" name="object 16"/>
            <p:cNvSpPr/>
            <p:nvPr/>
          </p:nvSpPr>
          <p:spPr>
            <a:xfrm>
              <a:off x="4488180" y="2666999"/>
              <a:ext cx="672465" cy="457200"/>
            </a:xfrm>
            <a:custGeom>
              <a:avLst/>
              <a:gdLst/>
              <a:ahLst/>
              <a:cxnLst/>
              <a:rect l="l" t="t" r="r" b="b"/>
              <a:pathLst>
                <a:path w="672464" h="457200">
                  <a:moveTo>
                    <a:pt x="213360" y="0"/>
                  </a:moveTo>
                  <a:lnTo>
                    <a:pt x="0" y="0"/>
                  </a:lnTo>
                  <a:lnTo>
                    <a:pt x="42678" y="2982"/>
                  </a:lnTo>
                  <a:lnTo>
                    <a:pt x="84185" y="11745"/>
                  </a:lnTo>
                  <a:lnTo>
                    <a:pt x="124199" y="26009"/>
                  </a:lnTo>
                  <a:lnTo>
                    <a:pt x="162400" y="45497"/>
                  </a:lnTo>
                  <a:lnTo>
                    <a:pt x="198466" y="69931"/>
                  </a:lnTo>
                  <a:lnTo>
                    <a:pt x="232076" y="99031"/>
                  </a:lnTo>
                  <a:lnTo>
                    <a:pt x="262908" y="132520"/>
                  </a:lnTo>
                  <a:lnTo>
                    <a:pt x="290643" y="170120"/>
                  </a:lnTo>
                  <a:lnTo>
                    <a:pt x="314957" y="211552"/>
                  </a:lnTo>
                  <a:lnTo>
                    <a:pt x="335531" y="256538"/>
                  </a:lnTo>
                  <a:lnTo>
                    <a:pt x="352044" y="304800"/>
                  </a:lnTo>
                  <a:lnTo>
                    <a:pt x="245364" y="304800"/>
                  </a:lnTo>
                  <a:lnTo>
                    <a:pt x="480060" y="457200"/>
                  </a:lnTo>
                  <a:lnTo>
                    <a:pt x="672084" y="304800"/>
                  </a:lnTo>
                  <a:lnTo>
                    <a:pt x="565404" y="304800"/>
                  </a:lnTo>
                  <a:lnTo>
                    <a:pt x="548891" y="256538"/>
                  </a:lnTo>
                  <a:lnTo>
                    <a:pt x="528317" y="211552"/>
                  </a:lnTo>
                  <a:lnTo>
                    <a:pt x="504003" y="170120"/>
                  </a:lnTo>
                  <a:lnTo>
                    <a:pt x="476268" y="132520"/>
                  </a:lnTo>
                  <a:lnTo>
                    <a:pt x="445436" y="99031"/>
                  </a:lnTo>
                  <a:lnTo>
                    <a:pt x="411826" y="69931"/>
                  </a:lnTo>
                  <a:lnTo>
                    <a:pt x="375760" y="45497"/>
                  </a:lnTo>
                  <a:lnTo>
                    <a:pt x="337559" y="26009"/>
                  </a:lnTo>
                  <a:lnTo>
                    <a:pt x="297545" y="11745"/>
                  </a:lnTo>
                  <a:lnTo>
                    <a:pt x="256038" y="2982"/>
                  </a:lnTo>
                  <a:lnTo>
                    <a:pt x="213360" y="0"/>
                  </a:lnTo>
                  <a:close/>
                </a:path>
              </a:pathLst>
            </a:custGeom>
            <a:solidFill>
              <a:srgbClr val="003298"/>
            </a:solidFill>
          </p:spPr>
          <p:txBody>
            <a:bodyPr wrap="square" lIns="0" tIns="0" rIns="0" bIns="0" rtlCol="0"/>
            <a:lstStyle/>
            <a:p>
              <a:endParaRPr/>
            </a:p>
          </p:txBody>
        </p:sp>
        <p:sp>
          <p:nvSpPr>
            <p:cNvPr id="17" name="object 17"/>
            <p:cNvSpPr/>
            <p:nvPr/>
          </p:nvSpPr>
          <p:spPr>
            <a:xfrm>
              <a:off x="4114800" y="2666999"/>
              <a:ext cx="480059" cy="457200"/>
            </a:xfrm>
            <a:custGeom>
              <a:avLst/>
              <a:gdLst/>
              <a:ahLst/>
              <a:cxnLst/>
              <a:rect l="l" t="t" r="r" b="b"/>
              <a:pathLst>
                <a:path w="480060" h="457200">
                  <a:moveTo>
                    <a:pt x="373380" y="0"/>
                  </a:moveTo>
                  <a:lnTo>
                    <a:pt x="329829" y="3076"/>
                  </a:lnTo>
                  <a:lnTo>
                    <a:pt x="287756" y="12076"/>
                  </a:lnTo>
                  <a:lnTo>
                    <a:pt x="247440" y="26657"/>
                  </a:lnTo>
                  <a:lnTo>
                    <a:pt x="209161" y="46475"/>
                  </a:lnTo>
                  <a:lnTo>
                    <a:pt x="173199" y="71187"/>
                  </a:lnTo>
                  <a:lnTo>
                    <a:pt x="139834" y="100450"/>
                  </a:lnTo>
                  <a:lnTo>
                    <a:pt x="109347" y="133921"/>
                  </a:lnTo>
                  <a:lnTo>
                    <a:pt x="82016" y="171256"/>
                  </a:lnTo>
                  <a:lnTo>
                    <a:pt x="58121" y="212113"/>
                  </a:lnTo>
                  <a:lnTo>
                    <a:pt x="37944" y="256147"/>
                  </a:lnTo>
                  <a:lnTo>
                    <a:pt x="21763" y="303016"/>
                  </a:lnTo>
                  <a:lnTo>
                    <a:pt x="9859" y="352377"/>
                  </a:lnTo>
                  <a:lnTo>
                    <a:pt x="2511" y="403886"/>
                  </a:lnTo>
                  <a:lnTo>
                    <a:pt x="0" y="457200"/>
                  </a:lnTo>
                  <a:lnTo>
                    <a:pt x="213360" y="457200"/>
                  </a:lnTo>
                  <a:lnTo>
                    <a:pt x="216004" y="402726"/>
                  </a:lnTo>
                  <a:lnTo>
                    <a:pt x="223763" y="349877"/>
                  </a:lnTo>
                  <a:lnTo>
                    <a:pt x="236371" y="299088"/>
                  </a:lnTo>
                  <a:lnTo>
                    <a:pt x="253563" y="250792"/>
                  </a:lnTo>
                  <a:lnTo>
                    <a:pt x="275075" y="205425"/>
                  </a:lnTo>
                  <a:lnTo>
                    <a:pt x="300643" y="163420"/>
                  </a:lnTo>
                  <a:lnTo>
                    <a:pt x="330002" y="125213"/>
                  </a:lnTo>
                  <a:lnTo>
                    <a:pt x="362888" y="91238"/>
                  </a:lnTo>
                  <a:lnTo>
                    <a:pt x="399036" y="61929"/>
                  </a:lnTo>
                  <a:lnTo>
                    <a:pt x="438181" y="37722"/>
                  </a:lnTo>
                  <a:lnTo>
                    <a:pt x="480060" y="19050"/>
                  </a:lnTo>
                  <a:lnTo>
                    <a:pt x="453836" y="10769"/>
                  </a:lnTo>
                  <a:lnTo>
                    <a:pt x="427243" y="4810"/>
                  </a:lnTo>
                  <a:lnTo>
                    <a:pt x="400389" y="1208"/>
                  </a:lnTo>
                  <a:lnTo>
                    <a:pt x="373380" y="0"/>
                  </a:lnTo>
                  <a:close/>
                </a:path>
              </a:pathLst>
            </a:custGeom>
            <a:solidFill>
              <a:srgbClr val="00297A"/>
            </a:solidFill>
          </p:spPr>
          <p:txBody>
            <a:bodyPr wrap="square" lIns="0" tIns="0" rIns="0" bIns="0" rtlCol="0"/>
            <a:lstStyle/>
            <a:p>
              <a:endParaRPr/>
            </a:p>
          </p:txBody>
        </p:sp>
        <p:sp>
          <p:nvSpPr>
            <p:cNvPr id="18" name="object 18"/>
            <p:cNvSpPr/>
            <p:nvPr/>
          </p:nvSpPr>
          <p:spPr>
            <a:xfrm>
              <a:off x="4114800" y="2666999"/>
              <a:ext cx="1045844" cy="457200"/>
            </a:xfrm>
            <a:custGeom>
              <a:avLst/>
              <a:gdLst/>
              <a:ahLst/>
              <a:cxnLst/>
              <a:rect l="l" t="t" r="r" b="b"/>
              <a:pathLst>
                <a:path w="1045845" h="457200">
                  <a:moveTo>
                    <a:pt x="480060" y="19050"/>
                  </a:moveTo>
                  <a:lnTo>
                    <a:pt x="438181" y="37722"/>
                  </a:lnTo>
                  <a:lnTo>
                    <a:pt x="399036" y="61929"/>
                  </a:lnTo>
                  <a:lnTo>
                    <a:pt x="362888" y="91238"/>
                  </a:lnTo>
                  <a:lnTo>
                    <a:pt x="330002" y="125213"/>
                  </a:lnTo>
                  <a:lnTo>
                    <a:pt x="300643" y="163420"/>
                  </a:lnTo>
                  <a:lnTo>
                    <a:pt x="275075" y="205425"/>
                  </a:lnTo>
                  <a:lnTo>
                    <a:pt x="253563" y="250792"/>
                  </a:lnTo>
                  <a:lnTo>
                    <a:pt x="236371" y="299088"/>
                  </a:lnTo>
                  <a:lnTo>
                    <a:pt x="223763" y="349877"/>
                  </a:lnTo>
                  <a:lnTo>
                    <a:pt x="216004" y="402726"/>
                  </a:lnTo>
                  <a:lnTo>
                    <a:pt x="213360" y="457200"/>
                  </a:lnTo>
                  <a:lnTo>
                    <a:pt x="0" y="457200"/>
                  </a:lnTo>
                  <a:lnTo>
                    <a:pt x="2511" y="403886"/>
                  </a:lnTo>
                  <a:lnTo>
                    <a:pt x="9859" y="352377"/>
                  </a:lnTo>
                  <a:lnTo>
                    <a:pt x="21763" y="303016"/>
                  </a:lnTo>
                  <a:lnTo>
                    <a:pt x="37944" y="256147"/>
                  </a:lnTo>
                  <a:lnTo>
                    <a:pt x="58121" y="212113"/>
                  </a:lnTo>
                  <a:lnTo>
                    <a:pt x="82016" y="171256"/>
                  </a:lnTo>
                  <a:lnTo>
                    <a:pt x="109347" y="133921"/>
                  </a:lnTo>
                  <a:lnTo>
                    <a:pt x="139834" y="100450"/>
                  </a:lnTo>
                  <a:lnTo>
                    <a:pt x="173199" y="71187"/>
                  </a:lnTo>
                  <a:lnTo>
                    <a:pt x="209161" y="46475"/>
                  </a:lnTo>
                  <a:lnTo>
                    <a:pt x="247440" y="26657"/>
                  </a:lnTo>
                  <a:lnTo>
                    <a:pt x="287756" y="12076"/>
                  </a:lnTo>
                  <a:lnTo>
                    <a:pt x="329829" y="3076"/>
                  </a:lnTo>
                  <a:lnTo>
                    <a:pt x="373380" y="0"/>
                  </a:lnTo>
                  <a:lnTo>
                    <a:pt x="586740" y="0"/>
                  </a:lnTo>
                  <a:lnTo>
                    <a:pt x="629418" y="2982"/>
                  </a:lnTo>
                  <a:lnTo>
                    <a:pt x="670925" y="11745"/>
                  </a:lnTo>
                  <a:lnTo>
                    <a:pt x="710939" y="26009"/>
                  </a:lnTo>
                  <a:lnTo>
                    <a:pt x="749140" y="45497"/>
                  </a:lnTo>
                  <a:lnTo>
                    <a:pt x="785206" y="69931"/>
                  </a:lnTo>
                  <a:lnTo>
                    <a:pt x="818816" y="99031"/>
                  </a:lnTo>
                  <a:lnTo>
                    <a:pt x="849648" y="132520"/>
                  </a:lnTo>
                  <a:lnTo>
                    <a:pt x="877383" y="170120"/>
                  </a:lnTo>
                  <a:lnTo>
                    <a:pt x="901697" y="211552"/>
                  </a:lnTo>
                  <a:lnTo>
                    <a:pt x="922271" y="256538"/>
                  </a:lnTo>
                  <a:lnTo>
                    <a:pt x="938784" y="304800"/>
                  </a:lnTo>
                  <a:lnTo>
                    <a:pt x="1045464" y="304800"/>
                  </a:lnTo>
                  <a:lnTo>
                    <a:pt x="853440" y="457200"/>
                  </a:lnTo>
                  <a:lnTo>
                    <a:pt x="618744" y="304800"/>
                  </a:lnTo>
                  <a:lnTo>
                    <a:pt x="725424" y="304800"/>
                  </a:lnTo>
                  <a:lnTo>
                    <a:pt x="708911" y="256538"/>
                  </a:lnTo>
                  <a:lnTo>
                    <a:pt x="688337" y="211552"/>
                  </a:lnTo>
                  <a:lnTo>
                    <a:pt x="664023" y="170120"/>
                  </a:lnTo>
                  <a:lnTo>
                    <a:pt x="636288" y="132520"/>
                  </a:lnTo>
                  <a:lnTo>
                    <a:pt x="605456" y="99031"/>
                  </a:lnTo>
                  <a:lnTo>
                    <a:pt x="571846" y="69931"/>
                  </a:lnTo>
                  <a:lnTo>
                    <a:pt x="535780" y="45497"/>
                  </a:lnTo>
                  <a:lnTo>
                    <a:pt x="497579" y="26009"/>
                  </a:lnTo>
                  <a:lnTo>
                    <a:pt x="457565" y="11745"/>
                  </a:lnTo>
                  <a:lnTo>
                    <a:pt x="416058" y="2982"/>
                  </a:lnTo>
                  <a:lnTo>
                    <a:pt x="373380" y="0"/>
                  </a:lnTo>
                </a:path>
              </a:pathLst>
            </a:custGeom>
            <a:ln w="10160">
              <a:solidFill>
                <a:srgbClr val="EAEAEA"/>
              </a:solidFill>
            </a:ln>
          </p:spPr>
          <p:txBody>
            <a:bodyPr wrap="square" lIns="0" tIns="0" rIns="0" bIns="0" rtlCol="0"/>
            <a:lstStyle/>
            <a:p>
              <a:endParaRPr/>
            </a:p>
          </p:txBody>
        </p:sp>
      </p:grpSp>
      <p:grpSp>
        <p:nvGrpSpPr>
          <p:cNvPr id="19" name="object 19"/>
          <p:cNvGrpSpPr/>
          <p:nvPr/>
        </p:nvGrpSpPr>
        <p:grpSpPr>
          <a:xfrm>
            <a:off x="5642610" y="4065016"/>
            <a:ext cx="906780" cy="314960"/>
            <a:chOff x="4109720" y="3652520"/>
            <a:chExt cx="906780" cy="314960"/>
          </a:xfrm>
        </p:grpSpPr>
        <p:sp>
          <p:nvSpPr>
            <p:cNvPr id="20" name="object 20"/>
            <p:cNvSpPr/>
            <p:nvPr/>
          </p:nvSpPr>
          <p:spPr>
            <a:xfrm>
              <a:off x="4434840" y="3657600"/>
              <a:ext cx="576580" cy="304800"/>
            </a:xfrm>
            <a:custGeom>
              <a:avLst/>
              <a:gdLst/>
              <a:ahLst/>
              <a:cxnLst/>
              <a:rect l="l" t="t" r="r" b="b"/>
              <a:pathLst>
                <a:path w="576579" h="304800">
                  <a:moveTo>
                    <a:pt x="182880" y="0"/>
                  </a:moveTo>
                  <a:lnTo>
                    <a:pt x="0" y="0"/>
                  </a:lnTo>
                  <a:lnTo>
                    <a:pt x="50053" y="3735"/>
                  </a:lnTo>
                  <a:lnTo>
                    <a:pt x="98012" y="14622"/>
                  </a:lnTo>
                  <a:lnTo>
                    <a:pt x="143160" y="32180"/>
                  </a:lnTo>
                  <a:lnTo>
                    <a:pt x="184785" y="55927"/>
                  </a:lnTo>
                  <a:lnTo>
                    <a:pt x="222170" y="85383"/>
                  </a:lnTo>
                  <a:lnTo>
                    <a:pt x="254603" y="120068"/>
                  </a:lnTo>
                  <a:lnTo>
                    <a:pt x="281368" y="159500"/>
                  </a:lnTo>
                  <a:lnTo>
                    <a:pt x="301752" y="203200"/>
                  </a:lnTo>
                  <a:lnTo>
                    <a:pt x="210312" y="203200"/>
                  </a:lnTo>
                  <a:lnTo>
                    <a:pt x="411480" y="304800"/>
                  </a:lnTo>
                  <a:lnTo>
                    <a:pt x="576072" y="203200"/>
                  </a:lnTo>
                  <a:lnTo>
                    <a:pt x="484632" y="203200"/>
                  </a:lnTo>
                  <a:lnTo>
                    <a:pt x="464248" y="159500"/>
                  </a:lnTo>
                  <a:lnTo>
                    <a:pt x="437483" y="120068"/>
                  </a:lnTo>
                  <a:lnTo>
                    <a:pt x="405050" y="85383"/>
                  </a:lnTo>
                  <a:lnTo>
                    <a:pt x="367665" y="55927"/>
                  </a:lnTo>
                  <a:lnTo>
                    <a:pt x="326040" y="32180"/>
                  </a:lnTo>
                  <a:lnTo>
                    <a:pt x="280892" y="14622"/>
                  </a:lnTo>
                  <a:lnTo>
                    <a:pt x="232933" y="3735"/>
                  </a:lnTo>
                  <a:lnTo>
                    <a:pt x="182880" y="0"/>
                  </a:lnTo>
                  <a:close/>
                </a:path>
              </a:pathLst>
            </a:custGeom>
            <a:solidFill>
              <a:srgbClr val="003298"/>
            </a:solidFill>
          </p:spPr>
          <p:txBody>
            <a:bodyPr wrap="square" lIns="0" tIns="0" rIns="0" bIns="0" rtlCol="0"/>
            <a:lstStyle/>
            <a:p>
              <a:endParaRPr/>
            </a:p>
          </p:txBody>
        </p:sp>
        <p:sp>
          <p:nvSpPr>
            <p:cNvPr id="21" name="object 21"/>
            <p:cNvSpPr/>
            <p:nvPr/>
          </p:nvSpPr>
          <p:spPr>
            <a:xfrm>
              <a:off x="4114800" y="3657600"/>
              <a:ext cx="411480" cy="304800"/>
            </a:xfrm>
            <a:custGeom>
              <a:avLst/>
              <a:gdLst/>
              <a:ahLst/>
              <a:cxnLst/>
              <a:rect l="l" t="t" r="r" b="b"/>
              <a:pathLst>
                <a:path w="411479" h="304800">
                  <a:moveTo>
                    <a:pt x="320040" y="0"/>
                  </a:moveTo>
                  <a:lnTo>
                    <a:pt x="272739" y="3306"/>
                  </a:lnTo>
                  <a:lnTo>
                    <a:pt x="227596" y="12909"/>
                  </a:lnTo>
                  <a:lnTo>
                    <a:pt x="185105" y="28338"/>
                  </a:lnTo>
                  <a:lnTo>
                    <a:pt x="145761" y="49120"/>
                  </a:lnTo>
                  <a:lnTo>
                    <a:pt x="110057" y="74783"/>
                  </a:lnTo>
                  <a:lnTo>
                    <a:pt x="78490" y="104853"/>
                  </a:lnTo>
                  <a:lnTo>
                    <a:pt x="51552" y="138860"/>
                  </a:lnTo>
                  <a:lnTo>
                    <a:pt x="29740" y="176330"/>
                  </a:lnTo>
                  <a:lnTo>
                    <a:pt x="13547" y="216792"/>
                  </a:lnTo>
                  <a:lnTo>
                    <a:pt x="3469" y="259772"/>
                  </a:lnTo>
                  <a:lnTo>
                    <a:pt x="0" y="304800"/>
                  </a:lnTo>
                  <a:lnTo>
                    <a:pt x="182880" y="304800"/>
                  </a:lnTo>
                  <a:lnTo>
                    <a:pt x="187139" y="255140"/>
                  </a:lnTo>
                  <a:lnTo>
                    <a:pt x="199524" y="207724"/>
                  </a:lnTo>
                  <a:lnTo>
                    <a:pt x="219447" y="163309"/>
                  </a:lnTo>
                  <a:lnTo>
                    <a:pt x="246316" y="122650"/>
                  </a:lnTo>
                  <a:lnTo>
                    <a:pt x="279543" y="86503"/>
                  </a:lnTo>
                  <a:lnTo>
                    <a:pt x="318539" y="55626"/>
                  </a:lnTo>
                  <a:lnTo>
                    <a:pt x="362714" y="30772"/>
                  </a:lnTo>
                  <a:lnTo>
                    <a:pt x="411480" y="12700"/>
                  </a:lnTo>
                  <a:lnTo>
                    <a:pt x="389012" y="7179"/>
                  </a:lnTo>
                  <a:lnTo>
                    <a:pt x="366236" y="3206"/>
                  </a:lnTo>
                  <a:lnTo>
                    <a:pt x="343221" y="805"/>
                  </a:lnTo>
                  <a:lnTo>
                    <a:pt x="320040" y="0"/>
                  </a:lnTo>
                  <a:close/>
                </a:path>
              </a:pathLst>
            </a:custGeom>
            <a:solidFill>
              <a:srgbClr val="00297A"/>
            </a:solidFill>
          </p:spPr>
          <p:txBody>
            <a:bodyPr wrap="square" lIns="0" tIns="0" rIns="0" bIns="0" rtlCol="0"/>
            <a:lstStyle/>
            <a:p>
              <a:endParaRPr/>
            </a:p>
          </p:txBody>
        </p:sp>
        <p:sp>
          <p:nvSpPr>
            <p:cNvPr id="22" name="object 22"/>
            <p:cNvSpPr/>
            <p:nvPr/>
          </p:nvSpPr>
          <p:spPr>
            <a:xfrm>
              <a:off x="4114800" y="3657600"/>
              <a:ext cx="896619" cy="304800"/>
            </a:xfrm>
            <a:custGeom>
              <a:avLst/>
              <a:gdLst/>
              <a:ahLst/>
              <a:cxnLst/>
              <a:rect l="l" t="t" r="r" b="b"/>
              <a:pathLst>
                <a:path w="896620" h="304800">
                  <a:moveTo>
                    <a:pt x="411480" y="12700"/>
                  </a:moveTo>
                  <a:lnTo>
                    <a:pt x="362714" y="30772"/>
                  </a:lnTo>
                  <a:lnTo>
                    <a:pt x="318539" y="55626"/>
                  </a:lnTo>
                  <a:lnTo>
                    <a:pt x="279543" y="86503"/>
                  </a:lnTo>
                  <a:lnTo>
                    <a:pt x="246316" y="122650"/>
                  </a:lnTo>
                  <a:lnTo>
                    <a:pt x="219447" y="163309"/>
                  </a:lnTo>
                  <a:lnTo>
                    <a:pt x="199524" y="207724"/>
                  </a:lnTo>
                  <a:lnTo>
                    <a:pt x="187139" y="255140"/>
                  </a:lnTo>
                  <a:lnTo>
                    <a:pt x="182880" y="304800"/>
                  </a:lnTo>
                  <a:lnTo>
                    <a:pt x="0" y="304800"/>
                  </a:lnTo>
                  <a:lnTo>
                    <a:pt x="3469" y="259772"/>
                  </a:lnTo>
                  <a:lnTo>
                    <a:pt x="13547" y="216792"/>
                  </a:lnTo>
                  <a:lnTo>
                    <a:pt x="29740" y="176330"/>
                  </a:lnTo>
                  <a:lnTo>
                    <a:pt x="51552" y="138860"/>
                  </a:lnTo>
                  <a:lnTo>
                    <a:pt x="78490" y="104853"/>
                  </a:lnTo>
                  <a:lnTo>
                    <a:pt x="110057" y="74783"/>
                  </a:lnTo>
                  <a:lnTo>
                    <a:pt x="145761" y="49120"/>
                  </a:lnTo>
                  <a:lnTo>
                    <a:pt x="185105" y="28338"/>
                  </a:lnTo>
                  <a:lnTo>
                    <a:pt x="227596" y="12909"/>
                  </a:lnTo>
                  <a:lnTo>
                    <a:pt x="272739" y="3306"/>
                  </a:lnTo>
                  <a:lnTo>
                    <a:pt x="320040" y="0"/>
                  </a:lnTo>
                  <a:lnTo>
                    <a:pt x="502920" y="0"/>
                  </a:lnTo>
                  <a:lnTo>
                    <a:pt x="552973" y="3735"/>
                  </a:lnTo>
                  <a:lnTo>
                    <a:pt x="600932" y="14622"/>
                  </a:lnTo>
                  <a:lnTo>
                    <a:pt x="646080" y="32180"/>
                  </a:lnTo>
                  <a:lnTo>
                    <a:pt x="687705" y="55927"/>
                  </a:lnTo>
                  <a:lnTo>
                    <a:pt x="725090" y="85383"/>
                  </a:lnTo>
                  <a:lnTo>
                    <a:pt x="757523" y="120068"/>
                  </a:lnTo>
                  <a:lnTo>
                    <a:pt x="784288" y="159500"/>
                  </a:lnTo>
                  <a:lnTo>
                    <a:pt x="804672" y="203200"/>
                  </a:lnTo>
                  <a:lnTo>
                    <a:pt x="896112" y="203200"/>
                  </a:lnTo>
                  <a:lnTo>
                    <a:pt x="731520" y="304800"/>
                  </a:lnTo>
                  <a:lnTo>
                    <a:pt x="530352" y="203200"/>
                  </a:lnTo>
                  <a:lnTo>
                    <a:pt x="621792" y="203200"/>
                  </a:lnTo>
                  <a:lnTo>
                    <a:pt x="601408" y="159500"/>
                  </a:lnTo>
                  <a:lnTo>
                    <a:pt x="574643" y="120068"/>
                  </a:lnTo>
                  <a:lnTo>
                    <a:pt x="542210" y="85383"/>
                  </a:lnTo>
                  <a:lnTo>
                    <a:pt x="504825" y="55927"/>
                  </a:lnTo>
                  <a:lnTo>
                    <a:pt x="463200" y="32180"/>
                  </a:lnTo>
                  <a:lnTo>
                    <a:pt x="418052" y="14622"/>
                  </a:lnTo>
                  <a:lnTo>
                    <a:pt x="370093" y="3735"/>
                  </a:lnTo>
                  <a:lnTo>
                    <a:pt x="320040" y="0"/>
                  </a:lnTo>
                </a:path>
              </a:pathLst>
            </a:custGeom>
            <a:ln w="10160">
              <a:solidFill>
                <a:srgbClr val="EAEAEA"/>
              </a:solidFill>
            </a:ln>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05000" y="786053"/>
            <a:ext cx="8859982" cy="751488"/>
          </a:xfrm>
          <a:prstGeom prst="rect">
            <a:avLst/>
          </a:prstGeom>
        </p:spPr>
        <p:txBody>
          <a:bodyPr vert="horz" wrap="square" lIns="0" tIns="12700" rIns="0" bIns="0" rtlCol="0" anchor="ctr">
            <a:spAutoFit/>
          </a:bodyPr>
          <a:lstStyle/>
          <a:p>
            <a:pPr marL="12700">
              <a:lnSpc>
                <a:spcPct val="100000"/>
              </a:lnSpc>
              <a:spcBef>
                <a:spcPts val="100"/>
              </a:spcBef>
              <a:tabLst>
                <a:tab pos="4505960" algn="l"/>
              </a:tabLst>
            </a:pPr>
            <a:r>
              <a:rPr b="0" dirty="0">
                <a:latin typeface="Times New Roman"/>
                <a:cs typeface="Times New Roman"/>
              </a:rPr>
              <a:t>Druhý</a:t>
            </a:r>
            <a:r>
              <a:rPr spc="-75" dirty="0">
                <a:latin typeface="Times New Roman"/>
                <a:cs typeface="Times New Roman"/>
              </a:rPr>
              <a:t> </a:t>
            </a:r>
            <a:r>
              <a:rPr b="0" dirty="0">
                <a:latin typeface="Times New Roman"/>
                <a:cs typeface="Times New Roman"/>
              </a:rPr>
              <a:t>trimestr</a:t>
            </a:r>
            <a:r>
              <a:rPr spc="30" dirty="0">
                <a:latin typeface="Times New Roman"/>
                <a:cs typeface="Times New Roman"/>
              </a:rPr>
              <a:t> </a:t>
            </a:r>
            <a:r>
              <a:rPr sz="2800" i="1" spc="-10" dirty="0">
                <a:latin typeface="Times New Roman"/>
                <a:cs typeface="Times New Roman"/>
              </a:rPr>
              <a:t>versus</a:t>
            </a:r>
            <a:r>
              <a:rPr sz="2800" i="1" dirty="0">
                <a:latin typeface="Times New Roman"/>
                <a:cs typeface="Times New Roman"/>
              </a:rPr>
              <a:t>	</a:t>
            </a:r>
            <a:r>
              <a:rPr b="0" dirty="0">
                <a:latin typeface="Times New Roman"/>
                <a:cs typeface="Times New Roman"/>
              </a:rPr>
              <a:t>6-12</a:t>
            </a:r>
            <a:r>
              <a:rPr spc="-15" dirty="0">
                <a:latin typeface="Times New Roman"/>
                <a:cs typeface="Times New Roman"/>
              </a:rPr>
              <a:t> </a:t>
            </a:r>
            <a:r>
              <a:rPr spc="-25" dirty="0">
                <a:latin typeface="Times New Roman"/>
                <a:cs typeface="Times New Roman"/>
              </a:rPr>
              <a:t>let</a:t>
            </a:r>
            <a:endParaRPr sz="2800" dirty="0">
              <a:latin typeface="Times New Roman"/>
              <a:cs typeface="Times New Roman"/>
            </a:endParaRPr>
          </a:p>
        </p:txBody>
      </p:sp>
      <p:sp>
        <p:nvSpPr>
          <p:cNvPr id="19" name="object 19"/>
          <p:cNvSpPr txBox="1">
            <a:spLocks noGrp="1"/>
          </p:cNvSpPr>
          <p:nvPr>
            <p:ph type="ftr" sz="quarter" idx="11"/>
          </p:nvPr>
        </p:nvSpPr>
        <p:spPr>
          <a:xfrm>
            <a:off x="5562600" y="6441642"/>
            <a:ext cx="4114800" cy="194540"/>
          </a:xfrm>
          <a:prstGeom prst="rect">
            <a:avLst/>
          </a:prstGeom>
        </p:spPr>
        <p:txBody>
          <a:bodyPr vert="horz" wrap="square" lIns="0" tIns="0" rIns="0" bIns="0" rtlCol="0" anchor="ctr">
            <a:spAutoFit/>
          </a:bodyPr>
          <a:lstStyle/>
          <a:p>
            <a:pPr marL="12700">
              <a:lnSpc>
                <a:spcPts val="1630"/>
              </a:lnSpc>
            </a:pPr>
            <a:endParaRPr spc="-20" dirty="0"/>
          </a:p>
        </p:txBody>
      </p:sp>
      <p:sp>
        <p:nvSpPr>
          <p:cNvPr id="4" name="object 4"/>
          <p:cNvSpPr/>
          <p:nvPr/>
        </p:nvSpPr>
        <p:spPr>
          <a:xfrm>
            <a:off x="1905000" y="1752600"/>
            <a:ext cx="4038600" cy="4114800"/>
          </a:xfrm>
          <a:custGeom>
            <a:avLst/>
            <a:gdLst/>
            <a:ahLst/>
            <a:cxnLst/>
            <a:rect l="l" t="t" r="r" b="b"/>
            <a:pathLst>
              <a:path w="4038600" h="4114800">
                <a:moveTo>
                  <a:pt x="0" y="4114800"/>
                </a:moveTo>
                <a:lnTo>
                  <a:pt x="4038600" y="4114800"/>
                </a:lnTo>
                <a:lnTo>
                  <a:pt x="4038600" y="0"/>
                </a:lnTo>
                <a:lnTo>
                  <a:pt x="0" y="0"/>
                </a:lnTo>
                <a:lnTo>
                  <a:pt x="0" y="4114800"/>
                </a:lnTo>
                <a:close/>
              </a:path>
            </a:pathLst>
          </a:custGeom>
          <a:ln w="10160">
            <a:solidFill>
              <a:srgbClr val="EAEAEA"/>
            </a:solidFill>
          </a:ln>
        </p:spPr>
        <p:txBody>
          <a:bodyPr wrap="square" lIns="0" tIns="0" rIns="0" bIns="0" rtlCol="0"/>
          <a:lstStyle/>
          <a:p>
            <a:endParaRPr/>
          </a:p>
        </p:txBody>
      </p:sp>
      <p:sp>
        <p:nvSpPr>
          <p:cNvPr id="5" name="object 5"/>
          <p:cNvSpPr txBox="1"/>
          <p:nvPr/>
        </p:nvSpPr>
        <p:spPr>
          <a:xfrm>
            <a:off x="1984058" y="1733566"/>
            <a:ext cx="3730625" cy="3276600"/>
          </a:xfrm>
          <a:prstGeom prst="rect">
            <a:avLst/>
          </a:prstGeom>
        </p:spPr>
        <p:txBody>
          <a:bodyPr vert="horz" wrap="square" lIns="0" tIns="55880" rIns="0" bIns="0" rtlCol="0">
            <a:spAutoFit/>
          </a:bodyPr>
          <a:lstStyle/>
          <a:p>
            <a:pPr marL="357505" indent="-344805">
              <a:spcBef>
                <a:spcPts val="440"/>
              </a:spcBef>
              <a:buClr>
                <a:srgbClr val="98CCFF"/>
              </a:buClr>
              <a:buSzPct val="108928"/>
              <a:buFont typeface="Times New Roman"/>
              <a:buChar char="•"/>
              <a:tabLst>
                <a:tab pos="357505" algn="l"/>
              </a:tabLst>
            </a:pPr>
            <a:r>
              <a:rPr sz="2800" b="1" u="sng" spc="-10" dirty="0">
                <a:uFill>
                  <a:solidFill>
                    <a:srgbClr val="EAEAEA"/>
                  </a:solidFill>
                </a:uFill>
                <a:latin typeface="Times New Roman"/>
                <a:cs typeface="Times New Roman"/>
              </a:rPr>
              <a:t>Polyhydramnion</a:t>
            </a:r>
            <a:endParaRPr sz="2800" dirty="0">
              <a:latin typeface="Times New Roman"/>
              <a:cs typeface="Times New Roman"/>
            </a:endParaRPr>
          </a:p>
          <a:p>
            <a:pPr marL="754380" marR="600710" lvl="1" indent="-284480">
              <a:spcBef>
                <a:spcPts val="565"/>
              </a:spcBef>
              <a:buClr>
                <a:srgbClr val="CC9800"/>
              </a:buClr>
              <a:buSzPct val="110416"/>
              <a:buChar char="•"/>
              <a:tabLst>
                <a:tab pos="754380" algn="l"/>
              </a:tabLst>
            </a:pPr>
            <a:r>
              <a:rPr sz="2400" dirty="0">
                <a:latin typeface="Times New Roman"/>
                <a:cs typeface="Times New Roman"/>
              </a:rPr>
              <a:t>Zvětšení</a:t>
            </a:r>
            <a:r>
              <a:rPr sz="2400" spc="-35" dirty="0">
                <a:latin typeface="Times New Roman"/>
                <a:cs typeface="Times New Roman"/>
              </a:rPr>
              <a:t> </a:t>
            </a:r>
            <a:r>
              <a:rPr sz="2400" dirty="0">
                <a:latin typeface="Times New Roman"/>
                <a:cs typeface="Times New Roman"/>
              </a:rPr>
              <a:t>prostoru</a:t>
            </a:r>
            <a:r>
              <a:rPr sz="2400" spc="-40" dirty="0">
                <a:latin typeface="Times New Roman"/>
                <a:cs typeface="Times New Roman"/>
              </a:rPr>
              <a:t> </a:t>
            </a:r>
            <a:r>
              <a:rPr sz="2400" spc="-50" dirty="0">
                <a:latin typeface="Times New Roman"/>
                <a:cs typeface="Times New Roman"/>
              </a:rPr>
              <a:t>v </a:t>
            </a:r>
            <a:r>
              <a:rPr sz="2400" spc="-10" dirty="0">
                <a:latin typeface="Times New Roman"/>
                <a:cs typeface="Times New Roman"/>
              </a:rPr>
              <a:t>děloze</a:t>
            </a:r>
            <a:endParaRPr sz="2400" dirty="0">
              <a:latin typeface="Times New Roman"/>
              <a:cs typeface="Times New Roman"/>
            </a:endParaRPr>
          </a:p>
          <a:p>
            <a:pPr marL="754380" marR="5080" lvl="1" indent="-284480">
              <a:spcBef>
                <a:spcPts val="605"/>
              </a:spcBef>
              <a:buClr>
                <a:srgbClr val="CC9800"/>
              </a:buClr>
              <a:buSzPct val="110416"/>
              <a:buChar char="•"/>
              <a:tabLst>
                <a:tab pos="754380" algn="l"/>
              </a:tabLst>
            </a:pPr>
            <a:r>
              <a:rPr sz="2400" dirty="0">
                <a:latin typeface="Times New Roman"/>
                <a:cs typeface="Times New Roman"/>
              </a:rPr>
              <a:t>Trénink</a:t>
            </a:r>
            <a:r>
              <a:rPr sz="2400" spc="-15" dirty="0">
                <a:latin typeface="Times New Roman"/>
                <a:cs typeface="Times New Roman"/>
              </a:rPr>
              <a:t> </a:t>
            </a:r>
            <a:r>
              <a:rPr sz="2400" spc="-10" dirty="0">
                <a:latin typeface="Times New Roman"/>
                <a:cs typeface="Times New Roman"/>
              </a:rPr>
              <a:t>funkcí </a:t>
            </a:r>
            <a:r>
              <a:rPr sz="2400" dirty="0">
                <a:latin typeface="Times New Roman"/>
                <a:cs typeface="Times New Roman"/>
              </a:rPr>
              <a:t>jednotlivých</a:t>
            </a:r>
            <a:r>
              <a:rPr sz="2400" spc="-100" dirty="0">
                <a:latin typeface="Times New Roman"/>
                <a:cs typeface="Times New Roman"/>
              </a:rPr>
              <a:t> </a:t>
            </a:r>
            <a:r>
              <a:rPr sz="2400" dirty="0">
                <a:latin typeface="Times New Roman"/>
                <a:cs typeface="Times New Roman"/>
              </a:rPr>
              <a:t>orgánů</a:t>
            </a:r>
            <a:r>
              <a:rPr sz="2400" spc="30" dirty="0">
                <a:latin typeface="Times New Roman"/>
                <a:cs typeface="Times New Roman"/>
              </a:rPr>
              <a:t> </a:t>
            </a:r>
            <a:r>
              <a:rPr sz="2400" spc="-50" dirty="0">
                <a:latin typeface="Times New Roman"/>
                <a:cs typeface="Times New Roman"/>
              </a:rPr>
              <a:t>a </a:t>
            </a:r>
            <a:r>
              <a:rPr sz="2400" dirty="0">
                <a:latin typeface="Times New Roman"/>
                <a:cs typeface="Times New Roman"/>
              </a:rPr>
              <a:t>jejich</a:t>
            </a:r>
            <a:r>
              <a:rPr sz="2400" spc="-45" dirty="0">
                <a:latin typeface="Times New Roman"/>
                <a:cs typeface="Times New Roman"/>
              </a:rPr>
              <a:t> </a:t>
            </a:r>
            <a:r>
              <a:rPr sz="2400" dirty="0">
                <a:latin typeface="Times New Roman"/>
                <a:cs typeface="Times New Roman"/>
              </a:rPr>
              <a:t>harmonický</a:t>
            </a:r>
            <a:r>
              <a:rPr sz="2400" spc="-35" dirty="0">
                <a:latin typeface="Times New Roman"/>
                <a:cs typeface="Times New Roman"/>
              </a:rPr>
              <a:t> </a:t>
            </a:r>
            <a:r>
              <a:rPr sz="2400" spc="-25" dirty="0">
                <a:latin typeface="Times New Roman"/>
                <a:cs typeface="Times New Roman"/>
              </a:rPr>
              <a:t>vývoj</a:t>
            </a:r>
            <a:endParaRPr sz="2400" dirty="0">
              <a:latin typeface="Times New Roman"/>
              <a:cs typeface="Times New Roman"/>
            </a:endParaRPr>
          </a:p>
          <a:p>
            <a:pPr marL="754380" lvl="1" indent="-284480">
              <a:spcBef>
                <a:spcPts val="565"/>
              </a:spcBef>
              <a:buClr>
                <a:srgbClr val="CC9800"/>
              </a:buClr>
              <a:buSzPct val="110416"/>
              <a:buChar char="•"/>
              <a:tabLst>
                <a:tab pos="754380" algn="l"/>
              </a:tabLst>
            </a:pPr>
            <a:r>
              <a:rPr sz="2400" dirty="0">
                <a:latin typeface="Times New Roman"/>
                <a:cs typeface="Times New Roman"/>
              </a:rPr>
              <a:t>Trvá</a:t>
            </a:r>
            <a:r>
              <a:rPr sz="2400" spc="-35" dirty="0">
                <a:latin typeface="Times New Roman"/>
                <a:cs typeface="Times New Roman"/>
              </a:rPr>
              <a:t> </a:t>
            </a:r>
            <a:r>
              <a:rPr sz="2400" dirty="0">
                <a:latin typeface="Times New Roman"/>
                <a:cs typeface="Times New Roman"/>
              </a:rPr>
              <a:t>plná</a:t>
            </a:r>
            <a:r>
              <a:rPr sz="2400" spc="-60" dirty="0">
                <a:latin typeface="Times New Roman"/>
                <a:cs typeface="Times New Roman"/>
              </a:rPr>
              <a:t> </a:t>
            </a:r>
            <a:r>
              <a:rPr sz="2400" dirty="0">
                <a:latin typeface="Times New Roman"/>
                <a:cs typeface="Times New Roman"/>
              </a:rPr>
              <a:t>závislost</a:t>
            </a:r>
            <a:r>
              <a:rPr sz="2400" spc="10" dirty="0">
                <a:latin typeface="Times New Roman"/>
                <a:cs typeface="Times New Roman"/>
              </a:rPr>
              <a:t> </a:t>
            </a:r>
            <a:r>
              <a:rPr sz="2400" spc="-25" dirty="0">
                <a:latin typeface="Times New Roman"/>
                <a:cs typeface="Times New Roman"/>
              </a:rPr>
              <a:t>na</a:t>
            </a:r>
            <a:endParaRPr sz="2400" dirty="0">
              <a:latin typeface="Times New Roman"/>
              <a:cs typeface="Times New Roman"/>
            </a:endParaRPr>
          </a:p>
          <a:p>
            <a:pPr marL="754380"/>
            <a:r>
              <a:rPr sz="2400" dirty="0">
                <a:latin typeface="Times New Roman"/>
                <a:cs typeface="Times New Roman"/>
              </a:rPr>
              <a:t>funkci</a:t>
            </a:r>
            <a:r>
              <a:rPr sz="2400" spc="-30" dirty="0">
                <a:latin typeface="Times New Roman"/>
                <a:cs typeface="Times New Roman"/>
              </a:rPr>
              <a:t> </a:t>
            </a:r>
            <a:r>
              <a:rPr sz="2400" spc="-10" dirty="0">
                <a:latin typeface="Times New Roman"/>
                <a:cs typeface="Times New Roman"/>
              </a:rPr>
              <a:t>placenty</a:t>
            </a:r>
            <a:endParaRPr sz="2400" dirty="0">
              <a:latin typeface="Times New Roman"/>
              <a:cs typeface="Times New Roman"/>
            </a:endParaRPr>
          </a:p>
        </p:txBody>
      </p:sp>
      <p:sp>
        <p:nvSpPr>
          <p:cNvPr id="6" name="object 6"/>
          <p:cNvSpPr/>
          <p:nvPr/>
        </p:nvSpPr>
        <p:spPr>
          <a:xfrm>
            <a:off x="6172200" y="1752600"/>
            <a:ext cx="4495800" cy="4114800"/>
          </a:xfrm>
          <a:custGeom>
            <a:avLst/>
            <a:gdLst/>
            <a:ahLst/>
            <a:cxnLst/>
            <a:rect l="l" t="t" r="r" b="b"/>
            <a:pathLst>
              <a:path w="4495800" h="4114800">
                <a:moveTo>
                  <a:pt x="0" y="4114800"/>
                </a:moveTo>
                <a:lnTo>
                  <a:pt x="4495800" y="4114800"/>
                </a:lnTo>
                <a:lnTo>
                  <a:pt x="4495800" y="0"/>
                </a:lnTo>
                <a:lnTo>
                  <a:pt x="0" y="0"/>
                </a:lnTo>
                <a:lnTo>
                  <a:pt x="0" y="4114800"/>
                </a:lnTo>
                <a:close/>
              </a:path>
            </a:pathLst>
          </a:custGeom>
          <a:ln w="10160">
            <a:solidFill>
              <a:srgbClr val="EAEAEA"/>
            </a:solidFill>
          </a:ln>
        </p:spPr>
        <p:txBody>
          <a:bodyPr wrap="square" lIns="0" tIns="0" rIns="0" bIns="0" rtlCol="0"/>
          <a:lstStyle/>
          <a:p>
            <a:endParaRPr/>
          </a:p>
        </p:txBody>
      </p:sp>
      <p:sp>
        <p:nvSpPr>
          <p:cNvPr id="7" name="object 7"/>
          <p:cNvSpPr txBox="1"/>
          <p:nvPr/>
        </p:nvSpPr>
        <p:spPr>
          <a:xfrm>
            <a:off x="6253479" y="1733566"/>
            <a:ext cx="4298950" cy="3648710"/>
          </a:xfrm>
          <a:prstGeom prst="rect">
            <a:avLst/>
          </a:prstGeom>
        </p:spPr>
        <p:txBody>
          <a:bodyPr vert="horz" wrap="square" lIns="0" tIns="55880" rIns="0" bIns="0" rtlCol="0">
            <a:spAutoFit/>
          </a:bodyPr>
          <a:lstStyle/>
          <a:p>
            <a:pPr marL="358140" indent="-345440">
              <a:spcBef>
                <a:spcPts val="440"/>
              </a:spcBef>
              <a:buClr>
                <a:srgbClr val="98CCFF"/>
              </a:buClr>
              <a:buSzPct val="108928"/>
              <a:buFont typeface="Times New Roman"/>
              <a:buChar char="•"/>
              <a:tabLst>
                <a:tab pos="358140" algn="l"/>
              </a:tabLst>
            </a:pPr>
            <a:r>
              <a:rPr sz="2800" b="1" u="sng" dirty="0">
                <a:uFill>
                  <a:solidFill>
                    <a:srgbClr val="EAEAEA"/>
                  </a:solidFill>
                </a:uFill>
                <a:latin typeface="Times New Roman"/>
                <a:cs typeface="Times New Roman"/>
              </a:rPr>
              <a:t>Období</a:t>
            </a:r>
            <a:r>
              <a:rPr sz="2800" b="1" u="sng" spc="-20" dirty="0">
                <a:uFill>
                  <a:solidFill>
                    <a:srgbClr val="EAEAEA"/>
                  </a:solidFill>
                </a:uFill>
                <a:latin typeface="Times New Roman"/>
                <a:cs typeface="Times New Roman"/>
              </a:rPr>
              <a:t> </a:t>
            </a:r>
            <a:r>
              <a:rPr sz="2800" b="1" u="sng" spc="-10" dirty="0">
                <a:uFill>
                  <a:solidFill>
                    <a:srgbClr val="EAEAEA"/>
                  </a:solidFill>
                </a:uFill>
                <a:latin typeface="Times New Roman"/>
                <a:cs typeface="Times New Roman"/>
              </a:rPr>
              <a:t>latence</a:t>
            </a:r>
            <a:endParaRPr sz="2800" dirty="0">
              <a:latin typeface="Times New Roman"/>
              <a:cs typeface="Times New Roman"/>
            </a:endParaRPr>
          </a:p>
          <a:p>
            <a:pPr marL="755015" marR="73660" lvl="1" indent="-285115">
              <a:spcBef>
                <a:spcPts val="565"/>
              </a:spcBef>
              <a:buClr>
                <a:srgbClr val="CC9800"/>
              </a:buClr>
              <a:buSzPct val="110416"/>
              <a:buChar char="•"/>
              <a:tabLst>
                <a:tab pos="755015" algn="l"/>
              </a:tabLst>
            </a:pPr>
            <a:r>
              <a:rPr sz="2400" dirty="0">
                <a:latin typeface="Times New Roman"/>
                <a:cs typeface="Times New Roman"/>
              </a:rPr>
              <a:t>Zvětšení</a:t>
            </a:r>
            <a:r>
              <a:rPr sz="2400" spc="-5" dirty="0">
                <a:latin typeface="Times New Roman"/>
                <a:cs typeface="Times New Roman"/>
              </a:rPr>
              <a:t> </a:t>
            </a:r>
            <a:r>
              <a:rPr sz="2400" dirty="0">
                <a:latin typeface="Times New Roman"/>
                <a:cs typeface="Times New Roman"/>
              </a:rPr>
              <a:t>sociálního</a:t>
            </a:r>
            <a:r>
              <a:rPr sz="2400" spc="-95" dirty="0">
                <a:latin typeface="Times New Roman"/>
                <a:cs typeface="Times New Roman"/>
              </a:rPr>
              <a:t> </a:t>
            </a:r>
            <a:r>
              <a:rPr sz="2400" spc="-10" dirty="0">
                <a:latin typeface="Times New Roman"/>
                <a:cs typeface="Times New Roman"/>
              </a:rPr>
              <a:t>prostoru </a:t>
            </a:r>
            <a:r>
              <a:rPr sz="2400" dirty="0">
                <a:latin typeface="Times New Roman"/>
                <a:cs typeface="Times New Roman"/>
              </a:rPr>
              <a:t>s</a:t>
            </a:r>
            <a:r>
              <a:rPr sz="2400" spc="-15" dirty="0">
                <a:latin typeface="Times New Roman"/>
                <a:cs typeface="Times New Roman"/>
              </a:rPr>
              <a:t> </a:t>
            </a:r>
            <a:r>
              <a:rPr sz="2400" dirty="0">
                <a:latin typeface="Times New Roman"/>
                <a:cs typeface="Times New Roman"/>
              </a:rPr>
              <a:t>nástupem</a:t>
            </a:r>
            <a:r>
              <a:rPr sz="2400" spc="-30" dirty="0">
                <a:latin typeface="Times New Roman"/>
                <a:cs typeface="Times New Roman"/>
              </a:rPr>
              <a:t> </a:t>
            </a:r>
            <a:r>
              <a:rPr sz="2400" dirty="0">
                <a:latin typeface="Times New Roman"/>
                <a:cs typeface="Times New Roman"/>
              </a:rPr>
              <a:t>do</a:t>
            </a:r>
            <a:r>
              <a:rPr sz="2400" spc="5" dirty="0">
                <a:latin typeface="Times New Roman"/>
                <a:cs typeface="Times New Roman"/>
              </a:rPr>
              <a:t> </a:t>
            </a:r>
            <a:r>
              <a:rPr sz="2400" spc="-20" dirty="0">
                <a:latin typeface="Times New Roman"/>
                <a:cs typeface="Times New Roman"/>
              </a:rPr>
              <a:t>školy</a:t>
            </a:r>
            <a:endParaRPr sz="2400" dirty="0">
              <a:latin typeface="Times New Roman"/>
              <a:cs typeface="Times New Roman"/>
            </a:endParaRPr>
          </a:p>
          <a:p>
            <a:pPr marL="755015" marR="5080" lvl="1" indent="-285115">
              <a:spcBef>
                <a:spcPts val="605"/>
              </a:spcBef>
              <a:buClr>
                <a:srgbClr val="CC9800"/>
              </a:buClr>
              <a:buSzPct val="110416"/>
              <a:buChar char="•"/>
              <a:tabLst>
                <a:tab pos="755015" algn="l"/>
              </a:tabLst>
            </a:pPr>
            <a:r>
              <a:rPr sz="2400" dirty="0">
                <a:latin typeface="Times New Roman"/>
                <a:cs typeface="Times New Roman"/>
              </a:rPr>
              <a:t>Samostatné</a:t>
            </a:r>
            <a:r>
              <a:rPr sz="2400" spc="-70" dirty="0">
                <a:latin typeface="Times New Roman"/>
                <a:cs typeface="Times New Roman"/>
              </a:rPr>
              <a:t> </a:t>
            </a:r>
            <a:r>
              <a:rPr sz="2400" spc="-10" dirty="0">
                <a:latin typeface="Times New Roman"/>
                <a:cs typeface="Times New Roman"/>
              </a:rPr>
              <a:t>experimentování </a:t>
            </a:r>
            <a:r>
              <a:rPr sz="2400" dirty="0">
                <a:latin typeface="Times New Roman"/>
                <a:cs typeface="Times New Roman"/>
              </a:rPr>
              <a:t>se světem</a:t>
            </a:r>
            <a:r>
              <a:rPr sz="2400" spc="5" dirty="0">
                <a:latin typeface="Times New Roman"/>
                <a:cs typeface="Times New Roman"/>
              </a:rPr>
              <a:t> </a:t>
            </a:r>
            <a:r>
              <a:rPr sz="2400" dirty="0">
                <a:latin typeface="Times New Roman"/>
                <a:cs typeface="Times New Roman"/>
              </a:rPr>
              <a:t>mimo</a:t>
            </a:r>
            <a:r>
              <a:rPr sz="2400" spc="-80" dirty="0">
                <a:latin typeface="Times New Roman"/>
                <a:cs typeface="Times New Roman"/>
              </a:rPr>
              <a:t> </a:t>
            </a:r>
            <a:r>
              <a:rPr sz="2400" spc="-10" dirty="0">
                <a:latin typeface="Times New Roman"/>
                <a:cs typeface="Times New Roman"/>
              </a:rPr>
              <a:t>rodinu, </a:t>
            </a:r>
            <a:r>
              <a:rPr sz="2400" dirty="0">
                <a:latin typeface="Times New Roman"/>
                <a:cs typeface="Times New Roman"/>
              </a:rPr>
              <a:t>trénink</a:t>
            </a:r>
            <a:r>
              <a:rPr sz="2400" spc="-60" dirty="0">
                <a:latin typeface="Times New Roman"/>
                <a:cs typeface="Times New Roman"/>
              </a:rPr>
              <a:t> </a:t>
            </a:r>
            <a:r>
              <a:rPr sz="2400" dirty="0">
                <a:latin typeface="Times New Roman"/>
                <a:cs typeface="Times New Roman"/>
              </a:rPr>
              <a:t>dovednosti </a:t>
            </a:r>
            <a:r>
              <a:rPr sz="2400" spc="-10" dirty="0">
                <a:latin typeface="Times New Roman"/>
                <a:cs typeface="Times New Roman"/>
              </a:rPr>
              <a:t>tvořit </a:t>
            </a:r>
            <a:r>
              <a:rPr sz="2400" dirty="0">
                <a:latin typeface="Times New Roman"/>
                <a:cs typeface="Times New Roman"/>
              </a:rPr>
              <a:t>sociální</a:t>
            </a:r>
            <a:r>
              <a:rPr sz="2400" spc="-85" dirty="0">
                <a:latin typeface="Times New Roman"/>
                <a:cs typeface="Times New Roman"/>
              </a:rPr>
              <a:t> </a:t>
            </a:r>
            <a:r>
              <a:rPr sz="2400" dirty="0">
                <a:latin typeface="Times New Roman"/>
                <a:cs typeface="Times New Roman"/>
              </a:rPr>
              <a:t>vztahy</a:t>
            </a:r>
            <a:r>
              <a:rPr sz="2400" spc="20" dirty="0">
                <a:latin typeface="Times New Roman"/>
                <a:cs typeface="Times New Roman"/>
              </a:rPr>
              <a:t> </a:t>
            </a:r>
            <a:r>
              <a:rPr sz="2400" dirty="0">
                <a:latin typeface="Times New Roman"/>
                <a:cs typeface="Times New Roman"/>
              </a:rPr>
              <a:t>a</a:t>
            </a:r>
            <a:r>
              <a:rPr sz="2400" spc="-35" dirty="0">
                <a:latin typeface="Times New Roman"/>
                <a:cs typeface="Times New Roman"/>
              </a:rPr>
              <a:t> </a:t>
            </a:r>
            <a:r>
              <a:rPr sz="2400" spc="-10" dirty="0">
                <a:latin typeface="Times New Roman"/>
                <a:cs typeface="Times New Roman"/>
              </a:rPr>
              <a:t>rozumět </a:t>
            </a:r>
            <a:r>
              <a:rPr sz="2400" spc="-25" dirty="0">
                <a:latin typeface="Times New Roman"/>
                <a:cs typeface="Times New Roman"/>
              </a:rPr>
              <a:t>jim</a:t>
            </a:r>
            <a:endParaRPr sz="2400" dirty="0">
              <a:latin typeface="Times New Roman"/>
              <a:cs typeface="Times New Roman"/>
            </a:endParaRPr>
          </a:p>
          <a:p>
            <a:pPr marL="754380" lvl="1" indent="-284480">
              <a:spcBef>
                <a:spcPts val="570"/>
              </a:spcBef>
              <a:buClr>
                <a:srgbClr val="CC9800"/>
              </a:buClr>
              <a:buSzPct val="110416"/>
              <a:buChar char="•"/>
              <a:tabLst>
                <a:tab pos="754380" algn="l"/>
              </a:tabLst>
            </a:pPr>
            <a:r>
              <a:rPr sz="2400" dirty="0">
                <a:latin typeface="Times New Roman"/>
                <a:cs typeface="Times New Roman"/>
              </a:rPr>
              <a:t>Trvá</a:t>
            </a:r>
            <a:r>
              <a:rPr sz="2400" spc="-45" dirty="0">
                <a:latin typeface="Times New Roman"/>
                <a:cs typeface="Times New Roman"/>
              </a:rPr>
              <a:t> </a:t>
            </a:r>
            <a:r>
              <a:rPr sz="2400" dirty="0">
                <a:latin typeface="Times New Roman"/>
                <a:cs typeface="Times New Roman"/>
              </a:rPr>
              <a:t>závislost</a:t>
            </a:r>
            <a:r>
              <a:rPr sz="2400" spc="5" dirty="0">
                <a:latin typeface="Times New Roman"/>
                <a:cs typeface="Times New Roman"/>
              </a:rPr>
              <a:t> </a:t>
            </a:r>
            <a:r>
              <a:rPr sz="2400" dirty="0">
                <a:latin typeface="Times New Roman"/>
                <a:cs typeface="Times New Roman"/>
              </a:rPr>
              <a:t>na</a:t>
            </a:r>
            <a:r>
              <a:rPr sz="2400" spc="-70" dirty="0">
                <a:latin typeface="Times New Roman"/>
                <a:cs typeface="Times New Roman"/>
              </a:rPr>
              <a:t> </a:t>
            </a:r>
            <a:r>
              <a:rPr sz="2400" spc="-10" dirty="0">
                <a:latin typeface="Times New Roman"/>
                <a:cs typeface="Times New Roman"/>
              </a:rPr>
              <a:t>rodičích</a:t>
            </a:r>
            <a:endParaRPr sz="2400" dirty="0">
              <a:latin typeface="Times New Roman"/>
              <a:cs typeface="Times New Roman"/>
            </a:endParaRPr>
          </a:p>
        </p:txBody>
      </p:sp>
      <p:grpSp>
        <p:nvGrpSpPr>
          <p:cNvPr id="8" name="object 8"/>
          <p:cNvGrpSpPr/>
          <p:nvPr/>
        </p:nvGrpSpPr>
        <p:grpSpPr>
          <a:xfrm>
            <a:off x="5488624" y="2214895"/>
            <a:ext cx="1056005" cy="391160"/>
            <a:chOff x="4109720" y="1518919"/>
            <a:chExt cx="1056005" cy="391160"/>
          </a:xfrm>
        </p:grpSpPr>
        <p:sp>
          <p:nvSpPr>
            <p:cNvPr id="9" name="object 9"/>
            <p:cNvSpPr/>
            <p:nvPr/>
          </p:nvSpPr>
          <p:spPr>
            <a:xfrm>
              <a:off x="4488180" y="1523999"/>
              <a:ext cx="672465" cy="381000"/>
            </a:xfrm>
            <a:custGeom>
              <a:avLst/>
              <a:gdLst/>
              <a:ahLst/>
              <a:cxnLst/>
              <a:rect l="l" t="t" r="r" b="b"/>
              <a:pathLst>
                <a:path w="672464" h="381000">
                  <a:moveTo>
                    <a:pt x="213360" y="0"/>
                  </a:moveTo>
                  <a:lnTo>
                    <a:pt x="0" y="0"/>
                  </a:lnTo>
                  <a:lnTo>
                    <a:pt x="46887" y="3000"/>
                  </a:lnTo>
                  <a:lnTo>
                    <a:pt x="92317" y="11797"/>
                  </a:lnTo>
                  <a:lnTo>
                    <a:pt x="135864" y="26084"/>
                  </a:lnTo>
                  <a:lnTo>
                    <a:pt x="177100" y="45553"/>
                  </a:lnTo>
                  <a:lnTo>
                    <a:pt x="215598" y="69897"/>
                  </a:lnTo>
                  <a:lnTo>
                    <a:pt x="250929" y="98810"/>
                  </a:lnTo>
                  <a:lnTo>
                    <a:pt x="282667" y="131983"/>
                  </a:lnTo>
                  <a:lnTo>
                    <a:pt x="310383" y="169111"/>
                  </a:lnTo>
                  <a:lnTo>
                    <a:pt x="333651" y="209885"/>
                  </a:lnTo>
                  <a:lnTo>
                    <a:pt x="352044" y="254000"/>
                  </a:lnTo>
                  <a:lnTo>
                    <a:pt x="245364" y="254000"/>
                  </a:lnTo>
                  <a:lnTo>
                    <a:pt x="480060" y="381000"/>
                  </a:lnTo>
                  <a:lnTo>
                    <a:pt x="672084" y="254000"/>
                  </a:lnTo>
                  <a:lnTo>
                    <a:pt x="565404" y="254000"/>
                  </a:lnTo>
                  <a:lnTo>
                    <a:pt x="547011" y="209885"/>
                  </a:lnTo>
                  <a:lnTo>
                    <a:pt x="523743" y="169111"/>
                  </a:lnTo>
                  <a:lnTo>
                    <a:pt x="496027" y="131983"/>
                  </a:lnTo>
                  <a:lnTo>
                    <a:pt x="464289" y="98810"/>
                  </a:lnTo>
                  <a:lnTo>
                    <a:pt x="428958" y="69897"/>
                  </a:lnTo>
                  <a:lnTo>
                    <a:pt x="390460" y="45553"/>
                  </a:lnTo>
                  <a:lnTo>
                    <a:pt x="349224" y="26084"/>
                  </a:lnTo>
                  <a:lnTo>
                    <a:pt x="305677" y="11797"/>
                  </a:lnTo>
                  <a:lnTo>
                    <a:pt x="260247" y="3000"/>
                  </a:lnTo>
                  <a:lnTo>
                    <a:pt x="213360" y="0"/>
                  </a:lnTo>
                  <a:close/>
                </a:path>
              </a:pathLst>
            </a:custGeom>
            <a:solidFill>
              <a:srgbClr val="003298"/>
            </a:solidFill>
          </p:spPr>
          <p:txBody>
            <a:bodyPr wrap="square" lIns="0" tIns="0" rIns="0" bIns="0" rtlCol="0"/>
            <a:lstStyle/>
            <a:p>
              <a:endParaRPr/>
            </a:p>
          </p:txBody>
        </p:sp>
        <p:sp>
          <p:nvSpPr>
            <p:cNvPr id="10" name="object 10"/>
            <p:cNvSpPr/>
            <p:nvPr/>
          </p:nvSpPr>
          <p:spPr>
            <a:xfrm>
              <a:off x="4114800" y="1523999"/>
              <a:ext cx="480059" cy="381000"/>
            </a:xfrm>
            <a:custGeom>
              <a:avLst/>
              <a:gdLst/>
              <a:ahLst/>
              <a:cxnLst/>
              <a:rect l="l" t="t" r="r" b="b"/>
              <a:pathLst>
                <a:path w="480060" h="381000">
                  <a:moveTo>
                    <a:pt x="373380" y="0"/>
                  </a:moveTo>
                  <a:lnTo>
                    <a:pt x="326536" y="2968"/>
                  </a:lnTo>
                  <a:lnTo>
                    <a:pt x="281432" y="11634"/>
                  </a:lnTo>
                  <a:lnTo>
                    <a:pt x="238415" y="25643"/>
                  </a:lnTo>
                  <a:lnTo>
                    <a:pt x="197836" y="44636"/>
                  </a:lnTo>
                  <a:lnTo>
                    <a:pt x="160044" y="68257"/>
                  </a:lnTo>
                  <a:lnTo>
                    <a:pt x="125389" y="96149"/>
                  </a:lnTo>
                  <a:lnTo>
                    <a:pt x="94220" y="127955"/>
                  </a:lnTo>
                  <a:lnTo>
                    <a:pt x="66887" y="163318"/>
                  </a:lnTo>
                  <a:lnTo>
                    <a:pt x="43740" y="201881"/>
                  </a:lnTo>
                  <a:lnTo>
                    <a:pt x="25128" y="243288"/>
                  </a:lnTo>
                  <a:lnTo>
                    <a:pt x="11401" y="287181"/>
                  </a:lnTo>
                  <a:lnTo>
                    <a:pt x="2908" y="333204"/>
                  </a:lnTo>
                  <a:lnTo>
                    <a:pt x="0" y="381000"/>
                  </a:lnTo>
                  <a:lnTo>
                    <a:pt x="213360" y="381000"/>
                  </a:lnTo>
                  <a:lnTo>
                    <a:pt x="216555" y="331123"/>
                  </a:lnTo>
                  <a:lnTo>
                    <a:pt x="225905" y="282932"/>
                  </a:lnTo>
                  <a:lnTo>
                    <a:pt x="241059" y="236908"/>
                  </a:lnTo>
                  <a:lnTo>
                    <a:pt x="261664" y="193533"/>
                  </a:lnTo>
                  <a:lnTo>
                    <a:pt x="287369" y="153289"/>
                  </a:lnTo>
                  <a:lnTo>
                    <a:pt x="317821" y="116656"/>
                  </a:lnTo>
                  <a:lnTo>
                    <a:pt x="352668" y="84116"/>
                  </a:lnTo>
                  <a:lnTo>
                    <a:pt x="391558" y="56152"/>
                  </a:lnTo>
                  <a:lnTo>
                    <a:pt x="434139" y="33244"/>
                  </a:lnTo>
                  <a:lnTo>
                    <a:pt x="480060" y="15875"/>
                  </a:lnTo>
                  <a:lnTo>
                    <a:pt x="453836" y="8947"/>
                  </a:lnTo>
                  <a:lnTo>
                    <a:pt x="427243" y="3984"/>
                  </a:lnTo>
                  <a:lnTo>
                    <a:pt x="400389" y="998"/>
                  </a:lnTo>
                  <a:lnTo>
                    <a:pt x="373380" y="0"/>
                  </a:lnTo>
                  <a:close/>
                </a:path>
              </a:pathLst>
            </a:custGeom>
            <a:solidFill>
              <a:srgbClr val="00297A"/>
            </a:solidFill>
          </p:spPr>
          <p:txBody>
            <a:bodyPr wrap="square" lIns="0" tIns="0" rIns="0" bIns="0" rtlCol="0"/>
            <a:lstStyle/>
            <a:p>
              <a:endParaRPr/>
            </a:p>
          </p:txBody>
        </p:sp>
        <p:sp>
          <p:nvSpPr>
            <p:cNvPr id="11" name="object 11"/>
            <p:cNvSpPr/>
            <p:nvPr/>
          </p:nvSpPr>
          <p:spPr>
            <a:xfrm>
              <a:off x="4114800" y="1523999"/>
              <a:ext cx="1045844" cy="381000"/>
            </a:xfrm>
            <a:custGeom>
              <a:avLst/>
              <a:gdLst/>
              <a:ahLst/>
              <a:cxnLst/>
              <a:rect l="l" t="t" r="r" b="b"/>
              <a:pathLst>
                <a:path w="1045845" h="381000">
                  <a:moveTo>
                    <a:pt x="480060" y="15875"/>
                  </a:moveTo>
                  <a:lnTo>
                    <a:pt x="434139" y="33244"/>
                  </a:lnTo>
                  <a:lnTo>
                    <a:pt x="391558" y="56152"/>
                  </a:lnTo>
                  <a:lnTo>
                    <a:pt x="352668" y="84116"/>
                  </a:lnTo>
                  <a:lnTo>
                    <a:pt x="317821" y="116656"/>
                  </a:lnTo>
                  <a:lnTo>
                    <a:pt x="287369" y="153289"/>
                  </a:lnTo>
                  <a:lnTo>
                    <a:pt x="261664" y="193533"/>
                  </a:lnTo>
                  <a:lnTo>
                    <a:pt x="241059" y="236908"/>
                  </a:lnTo>
                  <a:lnTo>
                    <a:pt x="225905" y="282932"/>
                  </a:lnTo>
                  <a:lnTo>
                    <a:pt x="216555" y="331123"/>
                  </a:lnTo>
                  <a:lnTo>
                    <a:pt x="213360" y="381000"/>
                  </a:lnTo>
                  <a:lnTo>
                    <a:pt x="0" y="381000"/>
                  </a:lnTo>
                  <a:lnTo>
                    <a:pt x="2908" y="333204"/>
                  </a:lnTo>
                  <a:lnTo>
                    <a:pt x="11401" y="287181"/>
                  </a:lnTo>
                  <a:lnTo>
                    <a:pt x="25128" y="243288"/>
                  </a:lnTo>
                  <a:lnTo>
                    <a:pt x="43740" y="201881"/>
                  </a:lnTo>
                  <a:lnTo>
                    <a:pt x="66887" y="163318"/>
                  </a:lnTo>
                  <a:lnTo>
                    <a:pt x="94220" y="127955"/>
                  </a:lnTo>
                  <a:lnTo>
                    <a:pt x="125389" y="96149"/>
                  </a:lnTo>
                  <a:lnTo>
                    <a:pt x="160044" y="68257"/>
                  </a:lnTo>
                  <a:lnTo>
                    <a:pt x="197836" y="44636"/>
                  </a:lnTo>
                  <a:lnTo>
                    <a:pt x="238415" y="25643"/>
                  </a:lnTo>
                  <a:lnTo>
                    <a:pt x="281432" y="11634"/>
                  </a:lnTo>
                  <a:lnTo>
                    <a:pt x="326536" y="2968"/>
                  </a:lnTo>
                  <a:lnTo>
                    <a:pt x="373380" y="0"/>
                  </a:lnTo>
                  <a:lnTo>
                    <a:pt x="586740" y="0"/>
                  </a:lnTo>
                  <a:lnTo>
                    <a:pt x="633627" y="3000"/>
                  </a:lnTo>
                  <a:lnTo>
                    <a:pt x="679057" y="11797"/>
                  </a:lnTo>
                  <a:lnTo>
                    <a:pt x="722604" y="26084"/>
                  </a:lnTo>
                  <a:lnTo>
                    <a:pt x="763841" y="45553"/>
                  </a:lnTo>
                  <a:lnTo>
                    <a:pt x="802338" y="69897"/>
                  </a:lnTo>
                  <a:lnTo>
                    <a:pt x="837669" y="98810"/>
                  </a:lnTo>
                  <a:lnTo>
                    <a:pt x="869407" y="131983"/>
                  </a:lnTo>
                  <a:lnTo>
                    <a:pt x="897123" y="169111"/>
                  </a:lnTo>
                  <a:lnTo>
                    <a:pt x="920392" y="209885"/>
                  </a:lnTo>
                  <a:lnTo>
                    <a:pt x="938784" y="254000"/>
                  </a:lnTo>
                  <a:lnTo>
                    <a:pt x="1045464" y="254000"/>
                  </a:lnTo>
                  <a:lnTo>
                    <a:pt x="853440" y="381000"/>
                  </a:lnTo>
                  <a:lnTo>
                    <a:pt x="618744" y="254000"/>
                  </a:lnTo>
                  <a:lnTo>
                    <a:pt x="725424" y="254000"/>
                  </a:lnTo>
                  <a:lnTo>
                    <a:pt x="707031" y="209885"/>
                  </a:lnTo>
                  <a:lnTo>
                    <a:pt x="683763" y="169111"/>
                  </a:lnTo>
                  <a:lnTo>
                    <a:pt x="656047" y="131983"/>
                  </a:lnTo>
                  <a:lnTo>
                    <a:pt x="624309" y="98810"/>
                  </a:lnTo>
                  <a:lnTo>
                    <a:pt x="588978" y="69897"/>
                  </a:lnTo>
                  <a:lnTo>
                    <a:pt x="550481" y="45553"/>
                  </a:lnTo>
                  <a:lnTo>
                    <a:pt x="509244" y="26084"/>
                  </a:lnTo>
                  <a:lnTo>
                    <a:pt x="465697" y="11797"/>
                  </a:lnTo>
                  <a:lnTo>
                    <a:pt x="420267" y="3000"/>
                  </a:lnTo>
                  <a:lnTo>
                    <a:pt x="373380" y="0"/>
                  </a:lnTo>
                </a:path>
              </a:pathLst>
            </a:custGeom>
            <a:ln w="10160">
              <a:solidFill>
                <a:srgbClr val="EAEAEA"/>
              </a:solidFill>
            </a:ln>
          </p:spPr>
          <p:txBody>
            <a:bodyPr wrap="square" lIns="0" tIns="0" rIns="0" bIns="0" rtlCol="0"/>
            <a:lstStyle/>
            <a:p>
              <a:endParaRPr/>
            </a:p>
          </p:txBody>
        </p:sp>
      </p:grpSp>
      <p:grpSp>
        <p:nvGrpSpPr>
          <p:cNvPr id="12" name="object 12"/>
          <p:cNvGrpSpPr/>
          <p:nvPr/>
        </p:nvGrpSpPr>
        <p:grpSpPr>
          <a:xfrm>
            <a:off x="5424329" y="3039125"/>
            <a:ext cx="1267142" cy="1905000"/>
            <a:chOff x="3894773" y="2895599"/>
            <a:chExt cx="1267142" cy="1905000"/>
          </a:xfrm>
        </p:grpSpPr>
        <p:sp>
          <p:nvSpPr>
            <p:cNvPr id="13" name="object 13"/>
            <p:cNvSpPr/>
            <p:nvPr/>
          </p:nvSpPr>
          <p:spPr>
            <a:xfrm>
              <a:off x="4511040" y="2895599"/>
              <a:ext cx="576580" cy="381000"/>
            </a:xfrm>
            <a:custGeom>
              <a:avLst/>
              <a:gdLst/>
              <a:ahLst/>
              <a:cxnLst/>
              <a:rect l="l" t="t" r="r" b="b"/>
              <a:pathLst>
                <a:path w="576579" h="381000">
                  <a:moveTo>
                    <a:pt x="182880" y="0"/>
                  </a:moveTo>
                  <a:lnTo>
                    <a:pt x="0" y="0"/>
                  </a:lnTo>
                  <a:lnTo>
                    <a:pt x="44582" y="3697"/>
                  </a:lnTo>
                  <a:lnTo>
                    <a:pt x="87572" y="14509"/>
                  </a:lnTo>
                  <a:lnTo>
                    <a:pt x="128467" y="32013"/>
                  </a:lnTo>
                  <a:lnTo>
                    <a:pt x="166766" y="55789"/>
                  </a:lnTo>
                  <a:lnTo>
                    <a:pt x="201966" y="85415"/>
                  </a:lnTo>
                  <a:lnTo>
                    <a:pt x="233567" y="120471"/>
                  </a:lnTo>
                  <a:lnTo>
                    <a:pt x="261066" y="160534"/>
                  </a:lnTo>
                  <a:lnTo>
                    <a:pt x="283961" y="205184"/>
                  </a:lnTo>
                  <a:lnTo>
                    <a:pt x="301752" y="254000"/>
                  </a:lnTo>
                  <a:lnTo>
                    <a:pt x="210312" y="254000"/>
                  </a:lnTo>
                  <a:lnTo>
                    <a:pt x="411480" y="381000"/>
                  </a:lnTo>
                  <a:lnTo>
                    <a:pt x="576072" y="254000"/>
                  </a:lnTo>
                  <a:lnTo>
                    <a:pt x="484632" y="254000"/>
                  </a:lnTo>
                  <a:lnTo>
                    <a:pt x="466841" y="205184"/>
                  </a:lnTo>
                  <a:lnTo>
                    <a:pt x="443946" y="160534"/>
                  </a:lnTo>
                  <a:lnTo>
                    <a:pt x="416447" y="120471"/>
                  </a:lnTo>
                  <a:lnTo>
                    <a:pt x="384846" y="85415"/>
                  </a:lnTo>
                  <a:lnTo>
                    <a:pt x="349646" y="55789"/>
                  </a:lnTo>
                  <a:lnTo>
                    <a:pt x="311347" y="32013"/>
                  </a:lnTo>
                  <a:lnTo>
                    <a:pt x="270452" y="14509"/>
                  </a:lnTo>
                  <a:lnTo>
                    <a:pt x="227462" y="3697"/>
                  </a:lnTo>
                  <a:lnTo>
                    <a:pt x="182880" y="0"/>
                  </a:lnTo>
                  <a:close/>
                </a:path>
              </a:pathLst>
            </a:custGeom>
            <a:solidFill>
              <a:srgbClr val="003298"/>
            </a:solidFill>
          </p:spPr>
          <p:txBody>
            <a:bodyPr wrap="square" lIns="0" tIns="0" rIns="0" bIns="0" rtlCol="0"/>
            <a:lstStyle/>
            <a:p>
              <a:endParaRPr/>
            </a:p>
          </p:txBody>
        </p:sp>
        <p:sp>
          <p:nvSpPr>
            <p:cNvPr id="14" name="object 14"/>
            <p:cNvSpPr/>
            <p:nvPr/>
          </p:nvSpPr>
          <p:spPr>
            <a:xfrm>
              <a:off x="4191000" y="2895599"/>
              <a:ext cx="411480" cy="381000"/>
            </a:xfrm>
            <a:custGeom>
              <a:avLst/>
              <a:gdLst/>
              <a:ahLst/>
              <a:cxnLst/>
              <a:rect l="l" t="t" r="r" b="b"/>
              <a:pathLst>
                <a:path w="411479" h="381000">
                  <a:moveTo>
                    <a:pt x="320040" y="0"/>
                  </a:moveTo>
                  <a:lnTo>
                    <a:pt x="276606" y="3477"/>
                  </a:lnTo>
                  <a:lnTo>
                    <a:pt x="234950" y="13608"/>
                  </a:lnTo>
                  <a:lnTo>
                    <a:pt x="195453" y="29938"/>
                  </a:lnTo>
                  <a:lnTo>
                    <a:pt x="158496" y="52013"/>
                  </a:lnTo>
                  <a:lnTo>
                    <a:pt x="124460" y="79380"/>
                  </a:lnTo>
                  <a:lnTo>
                    <a:pt x="93726" y="111585"/>
                  </a:lnTo>
                  <a:lnTo>
                    <a:pt x="66675" y="148174"/>
                  </a:lnTo>
                  <a:lnTo>
                    <a:pt x="43688" y="188693"/>
                  </a:lnTo>
                  <a:lnTo>
                    <a:pt x="25146" y="232689"/>
                  </a:lnTo>
                  <a:lnTo>
                    <a:pt x="11430" y="279708"/>
                  </a:lnTo>
                  <a:lnTo>
                    <a:pt x="2921" y="329296"/>
                  </a:lnTo>
                  <a:lnTo>
                    <a:pt x="0" y="381000"/>
                  </a:lnTo>
                  <a:lnTo>
                    <a:pt x="182880" y="381000"/>
                  </a:lnTo>
                  <a:lnTo>
                    <a:pt x="185618" y="331123"/>
                  </a:lnTo>
                  <a:lnTo>
                    <a:pt x="193633" y="282932"/>
                  </a:lnTo>
                  <a:lnTo>
                    <a:pt x="206622" y="236908"/>
                  </a:lnTo>
                  <a:lnTo>
                    <a:pt x="224284" y="193533"/>
                  </a:lnTo>
                  <a:lnTo>
                    <a:pt x="246316" y="153289"/>
                  </a:lnTo>
                  <a:lnTo>
                    <a:pt x="272418" y="116656"/>
                  </a:lnTo>
                  <a:lnTo>
                    <a:pt x="302286" y="84116"/>
                  </a:lnTo>
                  <a:lnTo>
                    <a:pt x="335621" y="56152"/>
                  </a:lnTo>
                  <a:lnTo>
                    <a:pt x="372119" y="33244"/>
                  </a:lnTo>
                  <a:lnTo>
                    <a:pt x="411480" y="15875"/>
                  </a:lnTo>
                  <a:lnTo>
                    <a:pt x="389012" y="8947"/>
                  </a:lnTo>
                  <a:lnTo>
                    <a:pt x="366236" y="3984"/>
                  </a:lnTo>
                  <a:lnTo>
                    <a:pt x="343221" y="998"/>
                  </a:lnTo>
                  <a:lnTo>
                    <a:pt x="320040" y="0"/>
                  </a:lnTo>
                  <a:close/>
                </a:path>
              </a:pathLst>
            </a:custGeom>
            <a:solidFill>
              <a:srgbClr val="00297A"/>
            </a:solidFill>
          </p:spPr>
          <p:txBody>
            <a:bodyPr wrap="square" lIns="0" tIns="0" rIns="0" bIns="0" rtlCol="0"/>
            <a:lstStyle/>
            <a:p>
              <a:endParaRPr/>
            </a:p>
          </p:txBody>
        </p:sp>
        <p:sp>
          <p:nvSpPr>
            <p:cNvPr id="15" name="object 15"/>
            <p:cNvSpPr/>
            <p:nvPr/>
          </p:nvSpPr>
          <p:spPr>
            <a:xfrm>
              <a:off x="3894773" y="3181366"/>
              <a:ext cx="896619" cy="381000"/>
            </a:xfrm>
            <a:custGeom>
              <a:avLst/>
              <a:gdLst/>
              <a:ahLst/>
              <a:cxnLst/>
              <a:rect l="l" t="t" r="r" b="b"/>
              <a:pathLst>
                <a:path w="896620" h="381000">
                  <a:moveTo>
                    <a:pt x="411480" y="15875"/>
                  </a:moveTo>
                  <a:lnTo>
                    <a:pt x="372119" y="33244"/>
                  </a:lnTo>
                  <a:lnTo>
                    <a:pt x="335621" y="56152"/>
                  </a:lnTo>
                  <a:lnTo>
                    <a:pt x="302286" y="84116"/>
                  </a:lnTo>
                  <a:lnTo>
                    <a:pt x="272418" y="116656"/>
                  </a:lnTo>
                  <a:lnTo>
                    <a:pt x="246316" y="153289"/>
                  </a:lnTo>
                  <a:lnTo>
                    <a:pt x="224284" y="193533"/>
                  </a:lnTo>
                  <a:lnTo>
                    <a:pt x="206622" y="236908"/>
                  </a:lnTo>
                  <a:lnTo>
                    <a:pt x="193633" y="282932"/>
                  </a:lnTo>
                  <a:lnTo>
                    <a:pt x="185618" y="331123"/>
                  </a:lnTo>
                  <a:lnTo>
                    <a:pt x="182880" y="381000"/>
                  </a:lnTo>
                  <a:lnTo>
                    <a:pt x="0" y="381000"/>
                  </a:lnTo>
                  <a:lnTo>
                    <a:pt x="2921" y="329296"/>
                  </a:lnTo>
                  <a:lnTo>
                    <a:pt x="11430" y="279708"/>
                  </a:lnTo>
                  <a:lnTo>
                    <a:pt x="25146" y="232689"/>
                  </a:lnTo>
                  <a:lnTo>
                    <a:pt x="43688" y="188693"/>
                  </a:lnTo>
                  <a:lnTo>
                    <a:pt x="66675" y="148174"/>
                  </a:lnTo>
                  <a:lnTo>
                    <a:pt x="93726" y="111585"/>
                  </a:lnTo>
                  <a:lnTo>
                    <a:pt x="124460" y="79380"/>
                  </a:lnTo>
                  <a:lnTo>
                    <a:pt x="158496" y="52013"/>
                  </a:lnTo>
                  <a:lnTo>
                    <a:pt x="195453" y="29938"/>
                  </a:lnTo>
                  <a:lnTo>
                    <a:pt x="234950" y="13608"/>
                  </a:lnTo>
                  <a:lnTo>
                    <a:pt x="276606" y="3477"/>
                  </a:lnTo>
                  <a:lnTo>
                    <a:pt x="320040" y="0"/>
                  </a:lnTo>
                  <a:lnTo>
                    <a:pt x="502920" y="0"/>
                  </a:lnTo>
                  <a:lnTo>
                    <a:pt x="547502" y="3697"/>
                  </a:lnTo>
                  <a:lnTo>
                    <a:pt x="590492" y="14509"/>
                  </a:lnTo>
                  <a:lnTo>
                    <a:pt x="631387" y="32013"/>
                  </a:lnTo>
                  <a:lnTo>
                    <a:pt x="669686" y="55789"/>
                  </a:lnTo>
                  <a:lnTo>
                    <a:pt x="704886" y="85415"/>
                  </a:lnTo>
                  <a:lnTo>
                    <a:pt x="736487" y="120471"/>
                  </a:lnTo>
                  <a:lnTo>
                    <a:pt x="763986" y="160534"/>
                  </a:lnTo>
                  <a:lnTo>
                    <a:pt x="786881" y="205184"/>
                  </a:lnTo>
                  <a:lnTo>
                    <a:pt x="804672" y="254000"/>
                  </a:lnTo>
                  <a:lnTo>
                    <a:pt x="896112" y="254000"/>
                  </a:lnTo>
                  <a:lnTo>
                    <a:pt x="731520" y="381000"/>
                  </a:lnTo>
                  <a:lnTo>
                    <a:pt x="530352" y="254000"/>
                  </a:lnTo>
                  <a:lnTo>
                    <a:pt x="621792" y="254000"/>
                  </a:lnTo>
                  <a:lnTo>
                    <a:pt x="604001" y="205184"/>
                  </a:lnTo>
                  <a:lnTo>
                    <a:pt x="581106" y="160534"/>
                  </a:lnTo>
                  <a:lnTo>
                    <a:pt x="553607" y="120471"/>
                  </a:lnTo>
                  <a:lnTo>
                    <a:pt x="522006" y="85415"/>
                  </a:lnTo>
                  <a:lnTo>
                    <a:pt x="486806" y="55789"/>
                  </a:lnTo>
                  <a:lnTo>
                    <a:pt x="448507" y="32013"/>
                  </a:lnTo>
                  <a:lnTo>
                    <a:pt x="407612" y="14509"/>
                  </a:lnTo>
                  <a:lnTo>
                    <a:pt x="364622" y="3697"/>
                  </a:lnTo>
                  <a:lnTo>
                    <a:pt x="320040" y="0"/>
                  </a:lnTo>
                </a:path>
              </a:pathLst>
            </a:custGeom>
            <a:ln w="10160">
              <a:solidFill>
                <a:srgbClr val="EAEAEA"/>
              </a:solidFill>
            </a:ln>
          </p:spPr>
          <p:txBody>
            <a:bodyPr wrap="square" lIns="0" tIns="0" rIns="0" bIns="0" rtlCol="0"/>
            <a:lstStyle/>
            <a:p>
              <a:endParaRPr/>
            </a:p>
          </p:txBody>
        </p:sp>
        <p:sp>
          <p:nvSpPr>
            <p:cNvPr id="16" name="object 16"/>
            <p:cNvSpPr/>
            <p:nvPr/>
          </p:nvSpPr>
          <p:spPr>
            <a:xfrm>
              <a:off x="4537710" y="4419599"/>
              <a:ext cx="624205" cy="381000"/>
            </a:xfrm>
            <a:custGeom>
              <a:avLst/>
              <a:gdLst/>
              <a:ahLst/>
              <a:cxnLst/>
              <a:rect l="l" t="t" r="r" b="b"/>
              <a:pathLst>
                <a:path w="624204" h="381000">
                  <a:moveTo>
                    <a:pt x="198120" y="0"/>
                  </a:moveTo>
                  <a:lnTo>
                    <a:pt x="0" y="0"/>
                  </a:lnTo>
                  <a:lnTo>
                    <a:pt x="48296" y="3697"/>
                  </a:lnTo>
                  <a:lnTo>
                    <a:pt x="94865" y="14509"/>
                  </a:lnTo>
                  <a:lnTo>
                    <a:pt x="139163" y="32013"/>
                  </a:lnTo>
                  <a:lnTo>
                    <a:pt x="180649" y="55789"/>
                  </a:lnTo>
                  <a:lnTo>
                    <a:pt x="218779" y="85415"/>
                  </a:lnTo>
                  <a:lnTo>
                    <a:pt x="253012" y="120471"/>
                  </a:lnTo>
                  <a:lnTo>
                    <a:pt x="282804" y="160534"/>
                  </a:lnTo>
                  <a:lnTo>
                    <a:pt x="307613" y="205184"/>
                  </a:lnTo>
                  <a:lnTo>
                    <a:pt x="326898" y="254000"/>
                  </a:lnTo>
                  <a:lnTo>
                    <a:pt x="227838" y="254000"/>
                  </a:lnTo>
                  <a:lnTo>
                    <a:pt x="445770" y="381000"/>
                  </a:lnTo>
                  <a:lnTo>
                    <a:pt x="624078" y="254000"/>
                  </a:lnTo>
                  <a:lnTo>
                    <a:pt x="525018" y="254000"/>
                  </a:lnTo>
                  <a:lnTo>
                    <a:pt x="505733" y="205184"/>
                  </a:lnTo>
                  <a:lnTo>
                    <a:pt x="480924" y="160534"/>
                  </a:lnTo>
                  <a:lnTo>
                    <a:pt x="451132" y="120471"/>
                  </a:lnTo>
                  <a:lnTo>
                    <a:pt x="416899" y="85415"/>
                  </a:lnTo>
                  <a:lnTo>
                    <a:pt x="378769" y="55789"/>
                  </a:lnTo>
                  <a:lnTo>
                    <a:pt x="337283" y="32013"/>
                  </a:lnTo>
                  <a:lnTo>
                    <a:pt x="292985" y="14509"/>
                  </a:lnTo>
                  <a:lnTo>
                    <a:pt x="246416" y="3697"/>
                  </a:lnTo>
                  <a:lnTo>
                    <a:pt x="198120" y="0"/>
                  </a:lnTo>
                  <a:close/>
                </a:path>
              </a:pathLst>
            </a:custGeom>
            <a:solidFill>
              <a:srgbClr val="003298"/>
            </a:solidFill>
          </p:spPr>
          <p:txBody>
            <a:bodyPr wrap="square" lIns="0" tIns="0" rIns="0" bIns="0" rtlCol="0"/>
            <a:lstStyle/>
            <a:p>
              <a:endParaRPr/>
            </a:p>
          </p:txBody>
        </p:sp>
        <p:sp>
          <p:nvSpPr>
            <p:cNvPr id="17" name="object 17"/>
            <p:cNvSpPr/>
            <p:nvPr/>
          </p:nvSpPr>
          <p:spPr>
            <a:xfrm>
              <a:off x="4191000" y="4419599"/>
              <a:ext cx="445770" cy="381000"/>
            </a:xfrm>
            <a:custGeom>
              <a:avLst/>
              <a:gdLst/>
              <a:ahLst/>
              <a:cxnLst/>
              <a:rect l="l" t="t" r="r" b="b"/>
              <a:pathLst>
                <a:path w="445770" h="381000">
                  <a:moveTo>
                    <a:pt x="346710" y="0"/>
                  </a:moveTo>
                  <a:lnTo>
                    <a:pt x="299656" y="3477"/>
                  </a:lnTo>
                  <a:lnTo>
                    <a:pt x="254529" y="13608"/>
                  </a:lnTo>
                  <a:lnTo>
                    <a:pt x="211740" y="29938"/>
                  </a:lnTo>
                  <a:lnTo>
                    <a:pt x="171704" y="52013"/>
                  </a:lnTo>
                  <a:lnTo>
                    <a:pt x="134831" y="79380"/>
                  </a:lnTo>
                  <a:lnTo>
                    <a:pt x="101536" y="111585"/>
                  </a:lnTo>
                  <a:lnTo>
                    <a:pt x="72231" y="148174"/>
                  </a:lnTo>
                  <a:lnTo>
                    <a:pt x="47328" y="188693"/>
                  </a:lnTo>
                  <a:lnTo>
                    <a:pt x="27241" y="232689"/>
                  </a:lnTo>
                  <a:lnTo>
                    <a:pt x="12382" y="279708"/>
                  </a:lnTo>
                  <a:lnTo>
                    <a:pt x="3164" y="329296"/>
                  </a:lnTo>
                  <a:lnTo>
                    <a:pt x="0" y="381000"/>
                  </a:lnTo>
                  <a:lnTo>
                    <a:pt x="198120" y="381000"/>
                  </a:lnTo>
                  <a:lnTo>
                    <a:pt x="201086" y="331123"/>
                  </a:lnTo>
                  <a:lnTo>
                    <a:pt x="209769" y="282932"/>
                  </a:lnTo>
                  <a:lnTo>
                    <a:pt x="223840" y="236908"/>
                  </a:lnTo>
                  <a:lnTo>
                    <a:pt x="242974" y="193533"/>
                  </a:lnTo>
                  <a:lnTo>
                    <a:pt x="266842" y="153289"/>
                  </a:lnTo>
                  <a:lnTo>
                    <a:pt x="295119" y="116656"/>
                  </a:lnTo>
                  <a:lnTo>
                    <a:pt x="327477" y="84116"/>
                  </a:lnTo>
                  <a:lnTo>
                    <a:pt x="363589" y="56152"/>
                  </a:lnTo>
                  <a:lnTo>
                    <a:pt x="403129" y="33244"/>
                  </a:lnTo>
                  <a:lnTo>
                    <a:pt x="445770" y="15875"/>
                  </a:lnTo>
                  <a:lnTo>
                    <a:pt x="421451" y="8947"/>
                  </a:lnTo>
                  <a:lnTo>
                    <a:pt x="396763" y="3984"/>
                  </a:lnTo>
                  <a:lnTo>
                    <a:pt x="371814" y="998"/>
                  </a:lnTo>
                  <a:lnTo>
                    <a:pt x="346710" y="0"/>
                  </a:lnTo>
                  <a:close/>
                </a:path>
              </a:pathLst>
            </a:custGeom>
            <a:solidFill>
              <a:srgbClr val="00297A"/>
            </a:solidFill>
          </p:spPr>
          <p:txBody>
            <a:bodyPr wrap="square" lIns="0" tIns="0" rIns="0" bIns="0" rtlCol="0"/>
            <a:lstStyle/>
            <a:p>
              <a:endParaRPr/>
            </a:p>
          </p:txBody>
        </p:sp>
        <p:sp>
          <p:nvSpPr>
            <p:cNvPr id="18" name="object 18"/>
            <p:cNvSpPr/>
            <p:nvPr/>
          </p:nvSpPr>
          <p:spPr>
            <a:xfrm>
              <a:off x="4191000" y="4419599"/>
              <a:ext cx="970915" cy="381000"/>
            </a:xfrm>
            <a:custGeom>
              <a:avLst/>
              <a:gdLst/>
              <a:ahLst/>
              <a:cxnLst/>
              <a:rect l="l" t="t" r="r" b="b"/>
              <a:pathLst>
                <a:path w="970914" h="381000">
                  <a:moveTo>
                    <a:pt x="445770" y="15875"/>
                  </a:moveTo>
                  <a:lnTo>
                    <a:pt x="403129" y="33244"/>
                  </a:lnTo>
                  <a:lnTo>
                    <a:pt x="363589" y="56152"/>
                  </a:lnTo>
                  <a:lnTo>
                    <a:pt x="327477" y="84116"/>
                  </a:lnTo>
                  <a:lnTo>
                    <a:pt x="295119" y="116656"/>
                  </a:lnTo>
                  <a:lnTo>
                    <a:pt x="266842" y="153289"/>
                  </a:lnTo>
                  <a:lnTo>
                    <a:pt x="242974" y="193533"/>
                  </a:lnTo>
                  <a:lnTo>
                    <a:pt x="223840" y="236908"/>
                  </a:lnTo>
                  <a:lnTo>
                    <a:pt x="209769" y="282932"/>
                  </a:lnTo>
                  <a:lnTo>
                    <a:pt x="201086" y="331123"/>
                  </a:lnTo>
                  <a:lnTo>
                    <a:pt x="198120" y="381000"/>
                  </a:lnTo>
                  <a:lnTo>
                    <a:pt x="0" y="381000"/>
                  </a:lnTo>
                  <a:lnTo>
                    <a:pt x="3164" y="329296"/>
                  </a:lnTo>
                  <a:lnTo>
                    <a:pt x="12382" y="279708"/>
                  </a:lnTo>
                  <a:lnTo>
                    <a:pt x="27241" y="232689"/>
                  </a:lnTo>
                  <a:lnTo>
                    <a:pt x="47328" y="188693"/>
                  </a:lnTo>
                  <a:lnTo>
                    <a:pt x="72231" y="148174"/>
                  </a:lnTo>
                  <a:lnTo>
                    <a:pt x="101536" y="111585"/>
                  </a:lnTo>
                  <a:lnTo>
                    <a:pt x="134831" y="79380"/>
                  </a:lnTo>
                  <a:lnTo>
                    <a:pt x="171704" y="52013"/>
                  </a:lnTo>
                  <a:lnTo>
                    <a:pt x="211740" y="29938"/>
                  </a:lnTo>
                  <a:lnTo>
                    <a:pt x="254529" y="13608"/>
                  </a:lnTo>
                  <a:lnTo>
                    <a:pt x="299656" y="3477"/>
                  </a:lnTo>
                  <a:lnTo>
                    <a:pt x="346710" y="0"/>
                  </a:lnTo>
                  <a:lnTo>
                    <a:pt x="544830" y="0"/>
                  </a:lnTo>
                  <a:lnTo>
                    <a:pt x="593126" y="3697"/>
                  </a:lnTo>
                  <a:lnTo>
                    <a:pt x="639695" y="14509"/>
                  </a:lnTo>
                  <a:lnTo>
                    <a:pt x="683993" y="32013"/>
                  </a:lnTo>
                  <a:lnTo>
                    <a:pt x="725479" y="55789"/>
                  </a:lnTo>
                  <a:lnTo>
                    <a:pt x="763609" y="85415"/>
                  </a:lnTo>
                  <a:lnTo>
                    <a:pt x="797842" y="120471"/>
                  </a:lnTo>
                  <a:lnTo>
                    <a:pt x="827634" y="160534"/>
                  </a:lnTo>
                  <a:lnTo>
                    <a:pt x="852443" y="205184"/>
                  </a:lnTo>
                  <a:lnTo>
                    <a:pt x="871728" y="254000"/>
                  </a:lnTo>
                  <a:lnTo>
                    <a:pt x="970788" y="254000"/>
                  </a:lnTo>
                  <a:lnTo>
                    <a:pt x="792480" y="381000"/>
                  </a:lnTo>
                  <a:lnTo>
                    <a:pt x="574548" y="254000"/>
                  </a:lnTo>
                  <a:lnTo>
                    <a:pt x="673608" y="254000"/>
                  </a:lnTo>
                  <a:lnTo>
                    <a:pt x="654323" y="205184"/>
                  </a:lnTo>
                  <a:lnTo>
                    <a:pt x="629514" y="160534"/>
                  </a:lnTo>
                  <a:lnTo>
                    <a:pt x="599722" y="120471"/>
                  </a:lnTo>
                  <a:lnTo>
                    <a:pt x="565489" y="85415"/>
                  </a:lnTo>
                  <a:lnTo>
                    <a:pt x="527359" y="55789"/>
                  </a:lnTo>
                  <a:lnTo>
                    <a:pt x="485873" y="32013"/>
                  </a:lnTo>
                  <a:lnTo>
                    <a:pt x="441575" y="14509"/>
                  </a:lnTo>
                  <a:lnTo>
                    <a:pt x="395006" y="3697"/>
                  </a:lnTo>
                  <a:lnTo>
                    <a:pt x="346710" y="0"/>
                  </a:lnTo>
                </a:path>
              </a:pathLst>
            </a:custGeom>
            <a:ln w="10160">
              <a:solidFill>
                <a:srgbClr val="EAEAEA"/>
              </a:solidFill>
            </a:ln>
          </p:spPr>
          <p:txBody>
            <a:bodyPr wrap="square" lIns="0" tIns="0" rIns="0" bIns="0" rtlCol="0"/>
            <a:lstStyle/>
            <a:p>
              <a:endParaRP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5107</TotalTime>
  <Words>754</Words>
  <Application>Microsoft Office PowerPoint</Application>
  <PresentationFormat>Širokoúhlá obrazovka</PresentationFormat>
  <Paragraphs>84</Paragraphs>
  <Slides>12</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Calibri</vt:lpstr>
      <vt:lpstr>Century Gothic</vt:lpstr>
      <vt:lpstr>Garamond</vt:lpstr>
      <vt:lpstr>Times New Roman</vt:lpstr>
      <vt:lpstr>Savon</vt:lpstr>
      <vt:lpstr>Psychosomatický přístup při léčbě alergických onemocnění</vt:lpstr>
      <vt:lpstr>Co to je psychosomatická medicína? </vt:lpstr>
      <vt:lpstr>Historie Psychosomatiky</vt:lpstr>
      <vt:lpstr>Historie psychosomatiky</vt:lpstr>
      <vt:lpstr>Psychosomatický přístup při léčbě alergických onemocnění</vt:lpstr>
      <vt:lpstr>Psychosomatický přístup při léčbě alergických onemocnění</vt:lpstr>
      <vt:lpstr>Rodinná terapie</vt:lpstr>
      <vt:lpstr>První trimestr versus 0-6 let</vt:lpstr>
      <vt:lpstr>Druhý trimestr versus 6-12 let</vt:lpstr>
      <vt:lpstr>Třetí trimestr versus 12-18 let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Psychosomatický přístup při léčbě alergických onemocnění</dc:title>
  <dc:creator>Magdalena Záchová</dc:creator>
  <cp:lastModifiedBy>Moravec Jakub</cp:lastModifiedBy>
  <cp:revision>10</cp:revision>
  <dcterms:created xsi:type="dcterms:W3CDTF">2023-07-23T08:37:54Z</dcterms:created>
  <dcterms:modified xsi:type="dcterms:W3CDTF">2023-09-15T06:34:15Z</dcterms:modified>
</cp:coreProperties>
</file>