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93" r:id="rId3"/>
    <p:sldId id="283" r:id="rId4"/>
    <p:sldId id="282" r:id="rId5"/>
    <p:sldId id="284" r:id="rId6"/>
    <p:sldId id="285" r:id="rId7"/>
    <p:sldId id="287" r:id="rId8"/>
    <p:sldId id="288" r:id="rId9"/>
    <p:sldId id="286" r:id="rId10"/>
    <p:sldId id="289" r:id="rId11"/>
    <p:sldId id="290" r:id="rId12"/>
    <p:sldId id="291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BA1"/>
    <a:srgbClr val="3B853B"/>
    <a:srgbClr val="F86310"/>
    <a:srgbClr val="F9250F"/>
    <a:srgbClr val="0EFA46"/>
    <a:srgbClr val="52F90F"/>
    <a:srgbClr val="F9B60F"/>
    <a:srgbClr val="FA620E"/>
    <a:srgbClr val="6526E2"/>
    <a:srgbClr val="E72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9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B25E5-51A5-A0A8-1ECF-D0F6720E8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17F2F8-C77A-4EB8-5EEC-FFBD0BCA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8E6F26-EC50-E293-163C-6B9B7F41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2B77B1-0440-C766-D933-5ADD7BEA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84722B-B798-3033-5B27-BE4F975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1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E40CA-808E-FDC6-42E7-A33A8B1C8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FD5F5B-008C-5A06-3EB3-22378A36E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2F69C5-67C3-3267-2F56-0B1C54D5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FA6F6D-50A6-E5D7-4ECC-47B9B882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F33D30-8E86-AADB-196C-767ADADA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32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71B02DD-1FF7-C55B-9D2F-739D596D2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C67ED5-35F0-A2C2-054C-12A959CAA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6C964A-6AC8-DA9A-36C5-73081601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5A6C1D-BBF3-2418-D41C-318DFF89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6BD45-33F5-D104-F16F-AC298A27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4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DE517-AD69-F2B7-38E9-3D920C44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9DC2B0-CF96-C2B6-9506-FDBDA5A0F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214AB9-9F93-758E-5B54-5155F31A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F7C76D-1C83-3FA0-9364-77857D8A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DE74F5-3E99-EC67-ABD5-FB24E329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58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B5782-33E8-4144-CB1F-5B39C2A9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0ECB5A-CDAC-1D4D-49C8-EA772A4D5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927C85-6060-2A22-241E-34022650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7E4DF1-B1AC-796D-8743-F14B0CE5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D52AED-6691-4550-70C2-5AA1B6543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09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91D34-E6D1-8944-4BD7-0DD36737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F4C8E5-10B6-B78E-930A-D7D6EFD48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6CAB5A-CAB7-5880-97B9-857327291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11209D-C589-7209-20B2-A36E83FD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0EF08E-D2EB-6502-F319-F589343F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CD8779-9DAE-DBF2-787F-2C7E0E44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06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DE95C-9C8A-DD86-791D-9A6C1633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1ECA89-19B2-64D2-FA92-6E986200F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AD12DF-CA1C-212A-E077-3EACBD2E4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E4168B-EC3D-026B-E969-2A7D37842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4B5DF8-AB43-780E-71F6-7EBA2684E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92FFC8-9AAC-49B7-7101-F06D1DE2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FB925B1-C536-0CF6-80BC-B94DD853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3FDE51E-88C4-49FE-CAF4-51C9DEDB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90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E5DB9-4733-E257-E0C6-1524189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B561794-6D6B-02C0-3B8F-AD7D3362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A09EEF-4FE0-85FC-4E4C-061B91DA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9499A9-A443-A08F-30F6-38E5C5F5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67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F1280A-0429-ED05-278B-659BD6BF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EC1D21-D496-47BE-821A-35D3D892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84CDC3-54DE-CAC3-38C9-991351B6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97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D76DA-50D9-B548-D5C8-5EC179DE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F06EA-9D25-62D7-169B-15FA3242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FF2808-B188-21C5-E33C-B2C52EACD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5F4CA4-C47A-8465-96F0-4AE5E3F8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B6D62C-B04F-B745-7B3A-79FBE480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A022AA-FF87-E603-40A4-9EC6290B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44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05138-C3B8-3694-3C76-E35FED1C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AC16A4C-151C-AE5B-0DDA-6C2332268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03A880-8750-FBA5-E26D-CF706495E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85CDA8-E3C2-C53C-4CDF-9C8AEA57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3FE58D-950D-938B-4A97-283B93C8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8604AF-4910-AD88-4767-4CEFCC13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7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F62C53B-996B-B0FC-A301-EA1833C1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961CA5-CAB2-8393-422A-9B1F5445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4E382-46C8-242C-6398-615F90017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A7CF-A56A-4E2F-8116-C428E909FD83}" type="datetimeFigureOut">
              <a:rPr lang="cs-CZ" smtClean="0"/>
              <a:t>5.9.2025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9A236E-847F-6DFC-7CCD-150643075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85E18F-B502-8D6A-D586-65FE649B0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BF4A-BBD1-4BAB-A337-A447DA3EF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9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F649735-69F8-996F-507F-3A5C0A1C7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1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E827030-F971-E4F7-267D-E424B39BC6C1}"/>
              </a:ext>
            </a:extLst>
          </p:cNvPr>
          <p:cNvSpPr txBox="1"/>
          <p:nvPr/>
        </p:nvSpPr>
        <p:spPr>
          <a:xfrm>
            <a:off x="7083076" y="5516826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Mgr. Kamila </a:t>
            </a:r>
            <a:r>
              <a:rPr lang="cs-CZ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Koblerová</a:t>
            </a:r>
            <a:endParaRPr lang="cs-CZ" sz="2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Psychoterapeutka LLLK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72B0923-4EDB-D2A3-A979-1731929FB8E3}"/>
              </a:ext>
            </a:extLst>
          </p:cNvPr>
          <p:cNvSpPr txBox="1"/>
          <p:nvPr/>
        </p:nvSpPr>
        <p:spPr>
          <a:xfrm>
            <a:off x="18587968" y="1112763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75D098-B00B-229E-7162-76C7049087B3}"/>
              </a:ext>
            </a:extLst>
          </p:cNvPr>
          <p:cNvSpPr txBox="1"/>
          <p:nvPr/>
        </p:nvSpPr>
        <p:spPr>
          <a:xfrm>
            <a:off x="24339703" y="1112763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0479DB9-A962-A2E4-5AAA-B9ECF477A88E}"/>
              </a:ext>
            </a:extLst>
          </p:cNvPr>
          <p:cNvSpPr txBox="1"/>
          <p:nvPr/>
        </p:nvSpPr>
        <p:spPr>
          <a:xfrm>
            <a:off x="28098226" y="1112763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090BCCF-5110-DE56-D4DB-BCC9618062B4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20E2AD2-E2B1-FFB9-A20E-70B339B8B411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662B71D-43C0-B4B6-3708-1A06364F8B09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65566AE-7757-4398-FC13-4B8AE3A2B040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3611578-81A5-C737-B183-A6C0E6C7191B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DB00C07-A88A-1060-7067-11BF432C21A2}"/>
              </a:ext>
            </a:extLst>
          </p:cNvPr>
          <p:cNvSpPr txBox="1"/>
          <p:nvPr/>
        </p:nvSpPr>
        <p:spPr>
          <a:xfrm>
            <a:off x="18967332" y="2169510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F31BD5B-251B-6AA3-3393-E768D0C2150D}"/>
              </a:ext>
            </a:extLst>
          </p:cNvPr>
          <p:cNvSpPr txBox="1"/>
          <p:nvPr/>
        </p:nvSpPr>
        <p:spPr>
          <a:xfrm>
            <a:off x="26253805" y="2438276"/>
            <a:ext cx="866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(děti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5F3A96B-960B-CD91-9295-0459123170A9}"/>
              </a:ext>
            </a:extLst>
          </p:cNvPr>
          <p:cNvSpPr txBox="1"/>
          <p:nvPr/>
        </p:nvSpPr>
        <p:spPr>
          <a:xfrm>
            <a:off x="25100849" y="4416279"/>
            <a:ext cx="10217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D893C2-CE9C-6119-B338-E8217A6947C5}"/>
              </a:ext>
            </a:extLst>
          </p:cNvPr>
          <p:cNvSpPr txBox="1"/>
          <p:nvPr/>
        </p:nvSpPr>
        <p:spPr>
          <a:xfrm>
            <a:off x="13336201" y="4960407"/>
            <a:ext cx="11262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těch biologických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potřebujeme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hlavně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větší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ADD3B9-06E8-D752-8087-7E44AF48C2AC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3ACFE1A-D1A3-5315-6157-0F39EA04165E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8A413D1-20AC-4483-5DB2-FA5605EF0658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F04571B-C516-208A-8014-74C7B89A7BDC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F82E9A7-DEE5-A715-30B9-99AECAA75F93}"/>
              </a:ext>
            </a:extLst>
          </p:cNvPr>
          <p:cNvSpPr txBox="1"/>
          <p:nvPr/>
        </p:nvSpPr>
        <p:spPr>
          <a:xfrm>
            <a:off x="1268483" y="-1"/>
            <a:ext cx="10923517" cy="7761174"/>
          </a:xfrm>
          <a:custGeom>
            <a:avLst/>
            <a:gdLst/>
            <a:ahLst/>
            <a:cxnLst/>
            <a:rect l="l" t="t" r="r" b="b"/>
            <a:pathLst>
              <a:path w="10923517" h="7761174">
                <a:moveTo>
                  <a:pt x="2721131" y="4454360"/>
                </a:moveTo>
                <a:cubicBezTo>
                  <a:pt x="2677670" y="4454360"/>
                  <a:pt x="2644079" y="4457760"/>
                  <a:pt x="2620358" y="4464561"/>
                </a:cubicBezTo>
                <a:cubicBezTo>
                  <a:pt x="2596637" y="4471362"/>
                  <a:pt x="2580629" y="4480237"/>
                  <a:pt x="2572335" y="4491185"/>
                </a:cubicBezTo>
                <a:cubicBezTo>
                  <a:pt x="2564042" y="4502133"/>
                  <a:pt x="2559894" y="4515072"/>
                  <a:pt x="2559894" y="4530002"/>
                </a:cubicBezTo>
                <a:cubicBezTo>
                  <a:pt x="2559894" y="4564173"/>
                  <a:pt x="2580629" y="4581259"/>
                  <a:pt x="2622100" y="4581259"/>
                </a:cubicBezTo>
                <a:cubicBezTo>
                  <a:pt x="2649968" y="4581259"/>
                  <a:pt x="2672113" y="4574209"/>
                  <a:pt x="2688536" y="4560109"/>
                </a:cubicBezTo>
                <a:cubicBezTo>
                  <a:pt x="2704958" y="4546009"/>
                  <a:pt x="2715823" y="4529172"/>
                  <a:pt x="2721131" y="4509598"/>
                </a:cubicBezTo>
                <a:close/>
                <a:moveTo>
                  <a:pt x="4167829" y="4174684"/>
                </a:moveTo>
                <a:cubicBezTo>
                  <a:pt x="4157876" y="4174684"/>
                  <a:pt x="4150826" y="4176591"/>
                  <a:pt x="4146679" y="4180407"/>
                </a:cubicBezTo>
                <a:cubicBezTo>
                  <a:pt x="4142532" y="4184222"/>
                  <a:pt x="4140458" y="4191106"/>
                  <a:pt x="4140458" y="4201059"/>
                </a:cubicBezTo>
                <a:lnTo>
                  <a:pt x="4140458" y="4657896"/>
                </a:lnTo>
                <a:cubicBezTo>
                  <a:pt x="4140458" y="4667849"/>
                  <a:pt x="4142532" y="4674733"/>
                  <a:pt x="4146679" y="4678548"/>
                </a:cubicBezTo>
                <a:cubicBezTo>
                  <a:pt x="4150826" y="4682363"/>
                  <a:pt x="4157876" y="4684271"/>
                  <a:pt x="4167829" y="4684271"/>
                </a:cubicBezTo>
                <a:lnTo>
                  <a:pt x="4270344" y="4684271"/>
                </a:lnTo>
                <a:cubicBezTo>
                  <a:pt x="4280296" y="4684271"/>
                  <a:pt x="4287346" y="4682363"/>
                  <a:pt x="4291493" y="4678548"/>
                </a:cubicBezTo>
                <a:cubicBezTo>
                  <a:pt x="4295640" y="4674733"/>
                  <a:pt x="4297714" y="4667849"/>
                  <a:pt x="4297714" y="4657896"/>
                </a:cubicBezTo>
                <a:lnTo>
                  <a:pt x="4297714" y="4201059"/>
                </a:lnTo>
                <a:cubicBezTo>
                  <a:pt x="4297714" y="4191106"/>
                  <a:pt x="4295640" y="4184222"/>
                  <a:pt x="4291493" y="4180407"/>
                </a:cubicBezTo>
                <a:cubicBezTo>
                  <a:pt x="4287346" y="4176591"/>
                  <a:pt x="4280296" y="4174684"/>
                  <a:pt x="4270344" y="4174684"/>
                </a:cubicBezTo>
                <a:close/>
                <a:moveTo>
                  <a:pt x="3017931" y="4174684"/>
                </a:moveTo>
                <a:lnTo>
                  <a:pt x="3341897" y="4174684"/>
                </a:lnTo>
                <a:cubicBezTo>
                  <a:pt x="3363130" y="4174684"/>
                  <a:pt x="3379552" y="4179411"/>
                  <a:pt x="3391164" y="4188867"/>
                </a:cubicBezTo>
                <a:cubicBezTo>
                  <a:pt x="3402776" y="4198322"/>
                  <a:pt x="3408582" y="4210680"/>
                  <a:pt x="3408582" y="4225941"/>
                </a:cubicBezTo>
                <a:cubicBezTo>
                  <a:pt x="3408582" y="4243193"/>
                  <a:pt x="3401615" y="4260776"/>
                  <a:pt x="3387681" y="4278691"/>
                </a:cubicBezTo>
                <a:lnTo>
                  <a:pt x="3165731" y="4568320"/>
                </a:lnTo>
                <a:lnTo>
                  <a:pt x="3321266" y="4568320"/>
                </a:lnTo>
                <a:lnTo>
                  <a:pt x="3287956" y="4684271"/>
                </a:lnTo>
                <a:lnTo>
                  <a:pt x="3021912" y="4684271"/>
                </a:lnTo>
                <a:cubicBezTo>
                  <a:pt x="3004661" y="4684271"/>
                  <a:pt x="2990229" y="4679544"/>
                  <a:pt x="2978617" y="4670088"/>
                </a:cubicBezTo>
                <a:cubicBezTo>
                  <a:pt x="2967006" y="4660633"/>
                  <a:pt x="2961200" y="4648275"/>
                  <a:pt x="2961200" y="4633014"/>
                </a:cubicBezTo>
                <a:cubicBezTo>
                  <a:pt x="2961200" y="4616426"/>
                  <a:pt x="2968499" y="4598676"/>
                  <a:pt x="2983096" y="4579766"/>
                </a:cubicBezTo>
                <a:lnTo>
                  <a:pt x="3208529" y="4290635"/>
                </a:lnTo>
                <a:lnTo>
                  <a:pt x="3017931" y="4290635"/>
                </a:lnTo>
                <a:cubicBezTo>
                  <a:pt x="3013950" y="4290635"/>
                  <a:pt x="3011213" y="4290469"/>
                  <a:pt x="3009720" y="4290137"/>
                </a:cubicBezTo>
                <a:cubicBezTo>
                  <a:pt x="3008227" y="4289805"/>
                  <a:pt x="3006320" y="4288810"/>
                  <a:pt x="3003997" y="4287151"/>
                </a:cubicBezTo>
                <a:cubicBezTo>
                  <a:pt x="2990395" y="4276203"/>
                  <a:pt x="2976129" y="4261108"/>
                  <a:pt x="2961200" y="4241866"/>
                </a:cubicBezTo>
                <a:cubicBezTo>
                  <a:pt x="2958546" y="4237553"/>
                  <a:pt x="2957219" y="4234401"/>
                  <a:pt x="2957219" y="4232410"/>
                </a:cubicBezTo>
                <a:cubicBezTo>
                  <a:pt x="2957219" y="4230088"/>
                  <a:pt x="2958546" y="4227102"/>
                  <a:pt x="2961200" y="4223453"/>
                </a:cubicBezTo>
                <a:cubicBezTo>
                  <a:pt x="2976129" y="4204211"/>
                  <a:pt x="2990395" y="4189115"/>
                  <a:pt x="3003997" y="4178167"/>
                </a:cubicBezTo>
                <a:cubicBezTo>
                  <a:pt x="3006651" y="4176508"/>
                  <a:pt x="3008642" y="4175513"/>
                  <a:pt x="3009969" y="4175181"/>
                </a:cubicBezTo>
                <a:cubicBezTo>
                  <a:pt x="3011296" y="4174850"/>
                  <a:pt x="3013950" y="4174684"/>
                  <a:pt x="3017931" y="4174684"/>
                </a:cubicBezTo>
                <a:close/>
                <a:moveTo>
                  <a:pt x="4689532" y="4162243"/>
                </a:moveTo>
                <a:cubicBezTo>
                  <a:pt x="4632469" y="4162243"/>
                  <a:pt x="4582787" y="4172942"/>
                  <a:pt x="4540487" y="4194341"/>
                </a:cubicBezTo>
                <a:cubicBezTo>
                  <a:pt x="4498188" y="4215739"/>
                  <a:pt x="4465592" y="4246676"/>
                  <a:pt x="4442700" y="4287151"/>
                </a:cubicBezTo>
                <a:cubicBezTo>
                  <a:pt x="4419809" y="4327626"/>
                  <a:pt x="4408363" y="4375732"/>
                  <a:pt x="4408363" y="4431468"/>
                </a:cubicBezTo>
                <a:cubicBezTo>
                  <a:pt x="4408363" y="4489195"/>
                  <a:pt x="4419477" y="4537881"/>
                  <a:pt x="4441705" y="4577527"/>
                </a:cubicBezTo>
                <a:cubicBezTo>
                  <a:pt x="4463933" y="4617172"/>
                  <a:pt x="4495616" y="4646948"/>
                  <a:pt x="4536755" y="4666854"/>
                </a:cubicBezTo>
                <a:cubicBezTo>
                  <a:pt x="4577893" y="4686759"/>
                  <a:pt x="4626497" y="4696712"/>
                  <a:pt x="4682565" y="4696712"/>
                </a:cubicBezTo>
                <a:cubicBezTo>
                  <a:pt x="4719391" y="4696712"/>
                  <a:pt x="4752069" y="4693312"/>
                  <a:pt x="4780601" y="4686511"/>
                </a:cubicBezTo>
                <a:cubicBezTo>
                  <a:pt x="4809132" y="4679709"/>
                  <a:pt x="4831526" y="4671996"/>
                  <a:pt x="4847783" y="4663370"/>
                </a:cubicBezTo>
                <a:cubicBezTo>
                  <a:pt x="4852759" y="4660716"/>
                  <a:pt x="4855247" y="4656735"/>
                  <a:pt x="4855247" y="4651427"/>
                </a:cubicBezTo>
                <a:cubicBezTo>
                  <a:pt x="4855247" y="4649104"/>
                  <a:pt x="4854750" y="4646948"/>
                  <a:pt x="4853754" y="4644957"/>
                </a:cubicBezTo>
                <a:lnTo>
                  <a:pt x="4817426" y="4562846"/>
                </a:lnTo>
                <a:cubicBezTo>
                  <a:pt x="4814772" y="4555879"/>
                  <a:pt x="4810791" y="4552395"/>
                  <a:pt x="4805483" y="4552395"/>
                </a:cubicBezTo>
                <a:cubicBezTo>
                  <a:pt x="4802165" y="4552395"/>
                  <a:pt x="4798350" y="4553557"/>
                  <a:pt x="4794037" y="4555879"/>
                </a:cubicBezTo>
                <a:cubicBezTo>
                  <a:pt x="4769818" y="4569481"/>
                  <a:pt x="4740623" y="4576282"/>
                  <a:pt x="4706452" y="4576282"/>
                </a:cubicBezTo>
                <a:cubicBezTo>
                  <a:pt x="4678252" y="4576282"/>
                  <a:pt x="4653784" y="4570394"/>
                  <a:pt x="4633049" y="4558616"/>
                </a:cubicBezTo>
                <a:cubicBezTo>
                  <a:pt x="4612314" y="4546838"/>
                  <a:pt x="4596306" y="4529670"/>
                  <a:pt x="4585027" y="4507110"/>
                </a:cubicBezTo>
                <a:cubicBezTo>
                  <a:pt x="4573747" y="4484550"/>
                  <a:pt x="4568107" y="4457511"/>
                  <a:pt x="4568107" y="4425994"/>
                </a:cubicBezTo>
                <a:cubicBezTo>
                  <a:pt x="4568107" y="4395804"/>
                  <a:pt x="4573995" y="4369843"/>
                  <a:pt x="4585773" y="4348113"/>
                </a:cubicBezTo>
                <a:cubicBezTo>
                  <a:pt x="4597550" y="4326382"/>
                  <a:pt x="4613144" y="4310043"/>
                  <a:pt x="4632552" y="4299095"/>
                </a:cubicBezTo>
                <a:cubicBezTo>
                  <a:pt x="4651960" y="4288147"/>
                  <a:pt x="4672778" y="4282672"/>
                  <a:pt x="4695006" y="4282672"/>
                </a:cubicBezTo>
                <a:cubicBezTo>
                  <a:pt x="4709935" y="4282672"/>
                  <a:pt x="4721961" y="4284414"/>
                  <a:pt x="4731085" y="4287898"/>
                </a:cubicBezTo>
                <a:cubicBezTo>
                  <a:pt x="4740208" y="4291381"/>
                  <a:pt x="4748917" y="4295943"/>
                  <a:pt x="4757211" y="4301583"/>
                </a:cubicBezTo>
                <a:cubicBezTo>
                  <a:pt x="4760197" y="4303574"/>
                  <a:pt x="4762851" y="4305149"/>
                  <a:pt x="4765174" y="4306311"/>
                </a:cubicBezTo>
                <a:cubicBezTo>
                  <a:pt x="4767496" y="4307472"/>
                  <a:pt x="4769653" y="4308052"/>
                  <a:pt x="4771643" y="4308052"/>
                </a:cubicBezTo>
                <a:cubicBezTo>
                  <a:pt x="4773634" y="4308052"/>
                  <a:pt x="4776288" y="4307555"/>
                  <a:pt x="4779605" y="4306559"/>
                </a:cubicBezTo>
                <a:cubicBezTo>
                  <a:pt x="4785909" y="4304901"/>
                  <a:pt x="4793788" y="4301915"/>
                  <a:pt x="4803244" y="4297602"/>
                </a:cubicBezTo>
                <a:cubicBezTo>
                  <a:pt x="4812699" y="4293289"/>
                  <a:pt x="4821241" y="4288644"/>
                  <a:pt x="4828872" y="4283668"/>
                </a:cubicBezTo>
                <a:cubicBezTo>
                  <a:pt x="4834180" y="4280018"/>
                  <a:pt x="4837747" y="4276950"/>
                  <a:pt x="4839572" y="4274461"/>
                </a:cubicBezTo>
                <a:cubicBezTo>
                  <a:pt x="4841396" y="4271973"/>
                  <a:pt x="4842309" y="4268738"/>
                  <a:pt x="4842309" y="4264757"/>
                </a:cubicBezTo>
                <a:cubicBezTo>
                  <a:pt x="4842309" y="4262103"/>
                  <a:pt x="4841811" y="4258288"/>
                  <a:pt x="4840816" y="4253311"/>
                </a:cubicBezTo>
                <a:cubicBezTo>
                  <a:pt x="4839488" y="4243690"/>
                  <a:pt x="4837415" y="4234318"/>
                  <a:pt x="4834595" y="4225195"/>
                </a:cubicBezTo>
                <a:cubicBezTo>
                  <a:pt x="4831775" y="4216071"/>
                  <a:pt x="4829038" y="4209353"/>
                  <a:pt x="4826384" y="4205040"/>
                </a:cubicBezTo>
                <a:cubicBezTo>
                  <a:pt x="4822403" y="4197741"/>
                  <a:pt x="4816762" y="4191769"/>
                  <a:pt x="4809464" y="4187125"/>
                </a:cubicBezTo>
                <a:cubicBezTo>
                  <a:pt x="4801502" y="4181153"/>
                  <a:pt x="4788065" y="4175513"/>
                  <a:pt x="4769155" y="4170205"/>
                </a:cubicBezTo>
                <a:cubicBezTo>
                  <a:pt x="4750244" y="4164897"/>
                  <a:pt x="4723703" y="4162243"/>
                  <a:pt x="4689532" y="4162243"/>
                </a:cubicBezTo>
                <a:close/>
                <a:moveTo>
                  <a:pt x="2651958" y="4162243"/>
                </a:moveTo>
                <a:cubicBezTo>
                  <a:pt x="2726937" y="4162243"/>
                  <a:pt x="2782922" y="4180324"/>
                  <a:pt x="2819914" y="4216486"/>
                </a:cubicBezTo>
                <a:cubicBezTo>
                  <a:pt x="2856905" y="4252648"/>
                  <a:pt x="2875401" y="4307057"/>
                  <a:pt x="2875401" y="4379713"/>
                </a:cubicBezTo>
                <a:lnTo>
                  <a:pt x="2875401" y="4661380"/>
                </a:lnTo>
                <a:cubicBezTo>
                  <a:pt x="2875401" y="4668347"/>
                  <a:pt x="2873576" y="4673903"/>
                  <a:pt x="2869927" y="4678051"/>
                </a:cubicBezTo>
                <a:cubicBezTo>
                  <a:pt x="2866277" y="4682198"/>
                  <a:pt x="2860471" y="4684271"/>
                  <a:pt x="2852509" y="4684271"/>
                </a:cubicBezTo>
                <a:lnTo>
                  <a:pt x="2777863" y="4684271"/>
                </a:lnTo>
                <a:cubicBezTo>
                  <a:pt x="2771891" y="4684271"/>
                  <a:pt x="2766914" y="4683525"/>
                  <a:pt x="2762933" y="4682032"/>
                </a:cubicBezTo>
                <a:cubicBezTo>
                  <a:pt x="2758952" y="4680539"/>
                  <a:pt x="2755303" y="4677636"/>
                  <a:pt x="2751985" y="4673323"/>
                </a:cubicBezTo>
                <a:lnTo>
                  <a:pt x="2721131" y="4633511"/>
                </a:lnTo>
                <a:lnTo>
                  <a:pt x="2717647" y="4633511"/>
                </a:lnTo>
                <a:cubicBezTo>
                  <a:pt x="2688452" y="4675645"/>
                  <a:pt x="2638356" y="4696712"/>
                  <a:pt x="2567359" y="4696712"/>
                </a:cubicBezTo>
                <a:cubicBezTo>
                  <a:pt x="2534846" y="4696712"/>
                  <a:pt x="2506646" y="4690575"/>
                  <a:pt x="2482759" y="4678299"/>
                </a:cubicBezTo>
                <a:cubicBezTo>
                  <a:pt x="2458873" y="4666024"/>
                  <a:pt x="2440460" y="4648275"/>
                  <a:pt x="2427521" y="4625052"/>
                </a:cubicBezTo>
                <a:cubicBezTo>
                  <a:pt x="2414582" y="4601828"/>
                  <a:pt x="2408113" y="4574292"/>
                  <a:pt x="2408113" y="4542443"/>
                </a:cubicBezTo>
                <a:cubicBezTo>
                  <a:pt x="2408113" y="4506280"/>
                  <a:pt x="2417070" y="4475261"/>
                  <a:pt x="2434985" y="4449383"/>
                </a:cubicBezTo>
                <a:cubicBezTo>
                  <a:pt x="2452901" y="4423506"/>
                  <a:pt x="2484916" y="4402605"/>
                  <a:pt x="2531031" y="4386680"/>
                </a:cubicBezTo>
                <a:cubicBezTo>
                  <a:pt x="2577146" y="4370755"/>
                  <a:pt x="2640845" y="4361632"/>
                  <a:pt x="2722126" y="4359310"/>
                </a:cubicBezTo>
                <a:cubicBezTo>
                  <a:pt x="2722126" y="4329783"/>
                  <a:pt x="2714662" y="4308218"/>
                  <a:pt x="2699732" y="4294616"/>
                </a:cubicBezTo>
                <a:cubicBezTo>
                  <a:pt x="2684803" y="4281014"/>
                  <a:pt x="2662077" y="4274213"/>
                  <a:pt x="2631555" y="4274213"/>
                </a:cubicBezTo>
                <a:cubicBezTo>
                  <a:pt x="2608332" y="4274213"/>
                  <a:pt x="2588426" y="4277862"/>
                  <a:pt x="2571838" y="4285161"/>
                </a:cubicBezTo>
                <a:cubicBezTo>
                  <a:pt x="2555250" y="4292460"/>
                  <a:pt x="2542145" y="4299758"/>
                  <a:pt x="2532524" y="4307057"/>
                </a:cubicBezTo>
                <a:cubicBezTo>
                  <a:pt x="2529870" y="4309379"/>
                  <a:pt x="2527299" y="4310872"/>
                  <a:pt x="2524811" y="4311536"/>
                </a:cubicBezTo>
                <a:cubicBezTo>
                  <a:pt x="2522322" y="4312199"/>
                  <a:pt x="2519253" y="4312199"/>
                  <a:pt x="2515604" y="4311536"/>
                </a:cubicBezTo>
                <a:cubicBezTo>
                  <a:pt x="2507642" y="4310541"/>
                  <a:pt x="2499431" y="4308633"/>
                  <a:pt x="2490971" y="4305813"/>
                </a:cubicBezTo>
                <a:cubicBezTo>
                  <a:pt x="2482511" y="4302993"/>
                  <a:pt x="2470318" y="4298763"/>
                  <a:pt x="2454394" y="4293123"/>
                </a:cubicBezTo>
                <a:cubicBezTo>
                  <a:pt x="2448754" y="4290801"/>
                  <a:pt x="2445768" y="4287483"/>
                  <a:pt x="2445436" y="4283170"/>
                </a:cubicBezTo>
                <a:cubicBezTo>
                  <a:pt x="2445436" y="4278857"/>
                  <a:pt x="2446431" y="4272222"/>
                  <a:pt x="2448422" y="4263264"/>
                </a:cubicBezTo>
                <a:cubicBezTo>
                  <a:pt x="2449749" y="4255634"/>
                  <a:pt x="2451740" y="4247091"/>
                  <a:pt x="2454394" y="4237636"/>
                </a:cubicBezTo>
                <a:cubicBezTo>
                  <a:pt x="2457048" y="4228180"/>
                  <a:pt x="2459536" y="4220965"/>
                  <a:pt x="2461858" y="4215988"/>
                </a:cubicBezTo>
                <a:cubicBezTo>
                  <a:pt x="2463517" y="4212670"/>
                  <a:pt x="2465425" y="4209933"/>
                  <a:pt x="2467581" y="4207777"/>
                </a:cubicBezTo>
                <a:cubicBezTo>
                  <a:pt x="2469738" y="4205621"/>
                  <a:pt x="2472807" y="4203049"/>
                  <a:pt x="2476788" y="4200064"/>
                </a:cubicBezTo>
                <a:cubicBezTo>
                  <a:pt x="2482096" y="4195751"/>
                  <a:pt x="2492049" y="4190691"/>
                  <a:pt x="2506646" y="4184885"/>
                </a:cubicBezTo>
                <a:cubicBezTo>
                  <a:pt x="2521244" y="4179080"/>
                  <a:pt x="2540901" y="4173854"/>
                  <a:pt x="2565617" y="4169210"/>
                </a:cubicBezTo>
                <a:cubicBezTo>
                  <a:pt x="2590334" y="4164565"/>
                  <a:pt x="2619114" y="4162243"/>
                  <a:pt x="2651958" y="4162243"/>
                </a:cubicBezTo>
                <a:close/>
                <a:moveTo>
                  <a:pt x="3590436" y="4158261"/>
                </a:moveTo>
                <a:cubicBezTo>
                  <a:pt x="3586455" y="4158261"/>
                  <a:pt x="3582308" y="4159920"/>
                  <a:pt x="3577995" y="4163238"/>
                </a:cubicBezTo>
                <a:cubicBezTo>
                  <a:pt x="3551786" y="4183475"/>
                  <a:pt x="3531382" y="4203215"/>
                  <a:pt x="3516785" y="4222458"/>
                </a:cubicBezTo>
                <a:cubicBezTo>
                  <a:pt x="3514462" y="4225443"/>
                  <a:pt x="3513052" y="4228015"/>
                  <a:pt x="3512555" y="4230171"/>
                </a:cubicBezTo>
                <a:cubicBezTo>
                  <a:pt x="3512057" y="4232327"/>
                  <a:pt x="3511808" y="4235894"/>
                  <a:pt x="3511808" y="4240870"/>
                </a:cubicBezTo>
                <a:lnTo>
                  <a:pt x="3511808" y="4657896"/>
                </a:lnTo>
                <a:cubicBezTo>
                  <a:pt x="3511808" y="4667849"/>
                  <a:pt x="3513882" y="4674733"/>
                  <a:pt x="3518029" y="4678548"/>
                </a:cubicBezTo>
                <a:cubicBezTo>
                  <a:pt x="3522176" y="4682363"/>
                  <a:pt x="3529226" y="4684271"/>
                  <a:pt x="3539179" y="4684271"/>
                </a:cubicBezTo>
                <a:lnTo>
                  <a:pt x="3641693" y="4684271"/>
                </a:lnTo>
                <a:cubicBezTo>
                  <a:pt x="3651646" y="4684271"/>
                  <a:pt x="3658696" y="4682363"/>
                  <a:pt x="3662843" y="4678548"/>
                </a:cubicBezTo>
                <a:cubicBezTo>
                  <a:pt x="3666990" y="4674733"/>
                  <a:pt x="3669064" y="4667849"/>
                  <a:pt x="3669064" y="4657896"/>
                </a:cubicBezTo>
                <a:lnTo>
                  <a:pt x="3669064" y="4348859"/>
                </a:lnTo>
                <a:cubicBezTo>
                  <a:pt x="3677358" y="4329949"/>
                  <a:pt x="3688803" y="4315268"/>
                  <a:pt x="3703401" y="4304818"/>
                </a:cubicBezTo>
                <a:cubicBezTo>
                  <a:pt x="3717999" y="4294367"/>
                  <a:pt x="3737573" y="4289142"/>
                  <a:pt x="3762123" y="4289142"/>
                </a:cubicBezTo>
                <a:cubicBezTo>
                  <a:pt x="3788996" y="4289142"/>
                  <a:pt x="3809897" y="4297685"/>
                  <a:pt x="3824826" y="4314771"/>
                </a:cubicBezTo>
                <a:cubicBezTo>
                  <a:pt x="3839756" y="4331856"/>
                  <a:pt x="3847220" y="4357983"/>
                  <a:pt x="3847220" y="4393149"/>
                </a:cubicBezTo>
                <a:lnTo>
                  <a:pt x="3847220" y="4657896"/>
                </a:lnTo>
                <a:cubicBezTo>
                  <a:pt x="3847220" y="4667849"/>
                  <a:pt x="3849294" y="4674733"/>
                  <a:pt x="3853441" y="4678548"/>
                </a:cubicBezTo>
                <a:cubicBezTo>
                  <a:pt x="3857588" y="4682363"/>
                  <a:pt x="3864638" y="4684271"/>
                  <a:pt x="3874591" y="4684271"/>
                </a:cubicBezTo>
                <a:lnTo>
                  <a:pt x="3977105" y="4684271"/>
                </a:lnTo>
                <a:cubicBezTo>
                  <a:pt x="3987058" y="4684271"/>
                  <a:pt x="3994108" y="4682363"/>
                  <a:pt x="3998255" y="4678548"/>
                </a:cubicBezTo>
                <a:cubicBezTo>
                  <a:pt x="4002402" y="4674733"/>
                  <a:pt x="4004476" y="4667849"/>
                  <a:pt x="4004476" y="4657896"/>
                </a:cubicBezTo>
                <a:lnTo>
                  <a:pt x="4004476" y="4367272"/>
                </a:lnTo>
                <a:cubicBezTo>
                  <a:pt x="4004476" y="4318171"/>
                  <a:pt x="3995850" y="4278360"/>
                  <a:pt x="3978598" y="4247837"/>
                </a:cubicBezTo>
                <a:cubicBezTo>
                  <a:pt x="3961347" y="4217315"/>
                  <a:pt x="3938787" y="4195419"/>
                  <a:pt x="3910919" y="4182148"/>
                </a:cubicBezTo>
                <a:cubicBezTo>
                  <a:pt x="3883051" y="4168878"/>
                  <a:pt x="3852363" y="4162243"/>
                  <a:pt x="3818855" y="4162243"/>
                </a:cubicBezTo>
                <a:cubicBezTo>
                  <a:pt x="3750180" y="4162243"/>
                  <a:pt x="3699752" y="4183309"/>
                  <a:pt x="3667571" y="4225443"/>
                </a:cubicBezTo>
                <a:lnTo>
                  <a:pt x="3665083" y="4225443"/>
                </a:lnTo>
                <a:cubicBezTo>
                  <a:pt x="3649490" y="4204211"/>
                  <a:pt x="3628754" y="4183475"/>
                  <a:pt x="3602877" y="4163238"/>
                </a:cubicBezTo>
                <a:cubicBezTo>
                  <a:pt x="3598232" y="4159920"/>
                  <a:pt x="3594085" y="4158261"/>
                  <a:pt x="3590436" y="4158261"/>
                </a:cubicBezTo>
                <a:close/>
                <a:moveTo>
                  <a:pt x="5009661" y="3901975"/>
                </a:moveTo>
                <a:cubicBezTo>
                  <a:pt x="5006011" y="3901975"/>
                  <a:pt x="5001865" y="3903634"/>
                  <a:pt x="4997220" y="3906951"/>
                </a:cubicBezTo>
                <a:cubicBezTo>
                  <a:pt x="4970347" y="3928184"/>
                  <a:pt x="4949944" y="3947924"/>
                  <a:pt x="4936010" y="3966171"/>
                </a:cubicBezTo>
                <a:cubicBezTo>
                  <a:pt x="4933687" y="3969157"/>
                  <a:pt x="4932278" y="3971645"/>
                  <a:pt x="4931780" y="3973636"/>
                </a:cubicBezTo>
                <a:cubicBezTo>
                  <a:pt x="4931282" y="3975626"/>
                  <a:pt x="4931033" y="3979275"/>
                  <a:pt x="4931033" y="3984584"/>
                </a:cubicBezTo>
                <a:lnTo>
                  <a:pt x="4931033" y="4657896"/>
                </a:lnTo>
                <a:cubicBezTo>
                  <a:pt x="4931033" y="4667849"/>
                  <a:pt x="4933107" y="4674733"/>
                  <a:pt x="4937254" y="4678548"/>
                </a:cubicBezTo>
                <a:cubicBezTo>
                  <a:pt x="4941401" y="4682363"/>
                  <a:pt x="4948451" y="4684271"/>
                  <a:pt x="4958404" y="4684271"/>
                </a:cubicBezTo>
                <a:lnTo>
                  <a:pt x="5060919" y="4684271"/>
                </a:lnTo>
                <a:cubicBezTo>
                  <a:pt x="5070871" y="4684271"/>
                  <a:pt x="5077921" y="4682363"/>
                  <a:pt x="5082068" y="4678548"/>
                </a:cubicBezTo>
                <a:cubicBezTo>
                  <a:pt x="5086215" y="4674733"/>
                  <a:pt x="5088289" y="4667849"/>
                  <a:pt x="5088289" y="4657896"/>
                </a:cubicBezTo>
                <a:lnTo>
                  <a:pt x="5088289" y="4348859"/>
                </a:lnTo>
                <a:cubicBezTo>
                  <a:pt x="5096583" y="4329949"/>
                  <a:pt x="5108112" y="4315268"/>
                  <a:pt x="5122875" y="4304818"/>
                </a:cubicBezTo>
                <a:cubicBezTo>
                  <a:pt x="5137638" y="4294367"/>
                  <a:pt x="5157130" y="4289142"/>
                  <a:pt x="5181348" y="4289142"/>
                </a:cubicBezTo>
                <a:cubicBezTo>
                  <a:pt x="5208553" y="4289142"/>
                  <a:pt x="5229537" y="4297768"/>
                  <a:pt x="5244300" y="4315019"/>
                </a:cubicBezTo>
                <a:cubicBezTo>
                  <a:pt x="5259063" y="4332271"/>
                  <a:pt x="5266446" y="4358812"/>
                  <a:pt x="5266446" y="4394642"/>
                </a:cubicBezTo>
                <a:lnTo>
                  <a:pt x="5266446" y="4657896"/>
                </a:lnTo>
                <a:cubicBezTo>
                  <a:pt x="5266446" y="4667849"/>
                  <a:pt x="5268519" y="4674733"/>
                  <a:pt x="5272666" y="4678548"/>
                </a:cubicBezTo>
                <a:cubicBezTo>
                  <a:pt x="5276813" y="4682363"/>
                  <a:pt x="5283863" y="4684271"/>
                  <a:pt x="5293816" y="4684271"/>
                </a:cubicBezTo>
                <a:lnTo>
                  <a:pt x="5396331" y="4684271"/>
                </a:lnTo>
                <a:cubicBezTo>
                  <a:pt x="5406283" y="4684271"/>
                  <a:pt x="5413333" y="4682363"/>
                  <a:pt x="5417480" y="4678548"/>
                </a:cubicBezTo>
                <a:cubicBezTo>
                  <a:pt x="5421627" y="4674733"/>
                  <a:pt x="5423701" y="4667849"/>
                  <a:pt x="5423701" y="4657896"/>
                </a:cubicBezTo>
                <a:lnTo>
                  <a:pt x="5423701" y="4367272"/>
                </a:lnTo>
                <a:cubicBezTo>
                  <a:pt x="5423701" y="4318171"/>
                  <a:pt x="5415075" y="4278360"/>
                  <a:pt x="5397824" y="4247837"/>
                </a:cubicBezTo>
                <a:cubicBezTo>
                  <a:pt x="5380572" y="4217315"/>
                  <a:pt x="5358178" y="4195419"/>
                  <a:pt x="5330642" y="4182148"/>
                </a:cubicBezTo>
                <a:cubicBezTo>
                  <a:pt x="5303105" y="4168878"/>
                  <a:pt x="5272749" y="4162243"/>
                  <a:pt x="5239573" y="4162243"/>
                </a:cubicBezTo>
                <a:cubicBezTo>
                  <a:pt x="5199097" y="4162243"/>
                  <a:pt x="5167580" y="4168214"/>
                  <a:pt x="5145020" y="4180158"/>
                </a:cubicBezTo>
                <a:cubicBezTo>
                  <a:pt x="5122460" y="4192101"/>
                  <a:pt x="5104214" y="4207362"/>
                  <a:pt x="5090280" y="4225941"/>
                </a:cubicBezTo>
                <a:lnTo>
                  <a:pt x="5088289" y="4225941"/>
                </a:lnTo>
                <a:lnTo>
                  <a:pt x="5088289" y="3984584"/>
                </a:lnTo>
                <a:cubicBezTo>
                  <a:pt x="5088289" y="3979607"/>
                  <a:pt x="5088040" y="3976041"/>
                  <a:pt x="5087542" y="3973884"/>
                </a:cubicBezTo>
                <a:cubicBezTo>
                  <a:pt x="5087045" y="3971728"/>
                  <a:pt x="5085634" y="3969157"/>
                  <a:pt x="5083313" y="3966171"/>
                </a:cubicBezTo>
                <a:cubicBezTo>
                  <a:pt x="5068715" y="3946929"/>
                  <a:pt x="5048311" y="3927189"/>
                  <a:pt x="5022102" y="3906951"/>
                </a:cubicBezTo>
                <a:cubicBezTo>
                  <a:pt x="5018121" y="3903634"/>
                  <a:pt x="5013974" y="3901975"/>
                  <a:pt x="5009661" y="3901975"/>
                </a:cubicBezTo>
                <a:close/>
                <a:moveTo>
                  <a:pt x="2218836" y="3901975"/>
                </a:moveTo>
                <a:cubicBezTo>
                  <a:pt x="2223149" y="3901975"/>
                  <a:pt x="2227296" y="3903634"/>
                  <a:pt x="2231277" y="3906951"/>
                </a:cubicBezTo>
                <a:cubicBezTo>
                  <a:pt x="2257486" y="3927189"/>
                  <a:pt x="2277890" y="3946929"/>
                  <a:pt x="2292487" y="3966171"/>
                </a:cubicBezTo>
                <a:cubicBezTo>
                  <a:pt x="2294810" y="3969157"/>
                  <a:pt x="2296220" y="3971728"/>
                  <a:pt x="2296718" y="3973884"/>
                </a:cubicBezTo>
                <a:cubicBezTo>
                  <a:pt x="2297215" y="3976041"/>
                  <a:pt x="2297464" y="3979607"/>
                  <a:pt x="2297464" y="3984584"/>
                </a:cubicBezTo>
                <a:lnTo>
                  <a:pt x="2297464" y="4530499"/>
                </a:lnTo>
                <a:cubicBezTo>
                  <a:pt x="2297464" y="4551068"/>
                  <a:pt x="2299206" y="4569232"/>
                  <a:pt x="2302689" y="4584991"/>
                </a:cubicBezTo>
                <a:cubicBezTo>
                  <a:pt x="2306173" y="4600750"/>
                  <a:pt x="2310569" y="4613606"/>
                  <a:pt x="2315877" y="4623559"/>
                </a:cubicBezTo>
                <a:cubicBezTo>
                  <a:pt x="2317536" y="4626544"/>
                  <a:pt x="2318365" y="4629862"/>
                  <a:pt x="2318365" y="4633511"/>
                </a:cubicBezTo>
                <a:cubicBezTo>
                  <a:pt x="2318365" y="4639483"/>
                  <a:pt x="2315379" y="4643962"/>
                  <a:pt x="2309407" y="4646948"/>
                </a:cubicBezTo>
                <a:lnTo>
                  <a:pt x="2205400" y="4694722"/>
                </a:lnTo>
                <a:cubicBezTo>
                  <a:pt x="2198433" y="4697708"/>
                  <a:pt x="2193456" y="4699200"/>
                  <a:pt x="2190470" y="4699200"/>
                </a:cubicBezTo>
                <a:cubicBezTo>
                  <a:pt x="2187484" y="4699200"/>
                  <a:pt x="2184333" y="4698039"/>
                  <a:pt x="2181015" y="4695717"/>
                </a:cubicBezTo>
                <a:cubicBezTo>
                  <a:pt x="2170731" y="4688750"/>
                  <a:pt x="2161358" y="4674152"/>
                  <a:pt x="2152898" y="4651924"/>
                </a:cubicBezTo>
                <a:cubicBezTo>
                  <a:pt x="2144438" y="4629696"/>
                  <a:pt x="2140209" y="4599340"/>
                  <a:pt x="2140209" y="4560855"/>
                </a:cubicBezTo>
                <a:lnTo>
                  <a:pt x="2140209" y="3984584"/>
                </a:lnTo>
                <a:cubicBezTo>
                  <a:pt x="2140209" y="3979275"/>
                  <a:pt x="2140457" y="3975626"/>
                  <a:pt x="2140955" y="3973636"/>
                </a:cubicBezTo>
                <a:cubicBezTo>
                  <a:pt x="2141453" y="3971645"/>
                  <a:pt x="2142862" y="3969157"/>
                  <a:pt x="2145185" y="3966171"/>
                </a:cubicBezTo>
                <a:cubicBezTo>
                  <a:pt x="2159119" y="3947924"/>
                  <a:pt x="2179522" y="3928184"/>
                  <a:pt x="2206395" y="3906951"/>
                </a:cubicBezTo>
                <a:cubicBezTo>
                  <a:pt x="2211040" y="3903634"/>
                  <a:pt x="2215187" y="3901975"/>
                  <a:pt x="2218836" y="3901975"/>
                </a:cubicBezTo>
                <a:close/>
                <a:moveTo>
                  <a:pt x="4308662" y="3863159"/>
                </a:moveTo>
                <a:cubicBezTo>
                  <a:pt x="4287761" y="3885718"/>
                  <a:pt x="4262464" y="3908693"/>
                  <a:pt x="4232771" y="3932082"/>
                </a:cubicBezTo>
                <a:cubicBezTo>
                  <a:pt x="4203078" y="3955472"/>
                  <a:pt x="4173054" y="3976290"/>
                  <a:pt x="4142698" y="3994537"/>
                </a:cubicBezTo>
                <a:cubicBezTo>
                  <a:pt x="4112342" y="4012783"/>
                  <a:pt x="4085717" y="4026386"/>
                  <a:pt x="4062826" y="4035343"/>
                </a:cubicBezTo>
                <a:lnTo>
                  <a:pt x="4100149" y="4115962"/>
                </a:lnTo>
                <a:cubicBezTo>
                  <a:pt x="4125363" y="4110985"/>
                  <a:pt x="4154890" y="4101696"/>
                  <a:pt x="4188730" y="4088094"/>
                </a:cubicBezTo>
                <a:cubicBezTo>
                  <a:pt x="4222570" y="4074491"/>
                  <a:pt x="4256990" y="4057323"/>
                  <a:pt x="4291991" y="4036587"/>
                </a:cubicBezTo>
                <a:cubicBezTo>
                  <a:pt x="4326992" y="4015852"/>
                  <a:pt x="4358260" y="3992878"/>
                  <a:pt x="4385797" y="3967664"/>
                </a:cubicBezTo>
                <a:close/>
                <a:moveTo>
                  <a:pt x="2738549" y="3863159"/>
                </a:moveTo>
                <a:lnTo>
                  <a:pt x="2815683" y="3967664"/>
                </a:lnTo>
                <a:cubicBezTo>
                  <a:pt x="2788147" y="3992878"/>
                  <a:pt x="2756878" y="4015852"/>
                  <a:pt x="2721877" y="4036587"/>
                </a:cubicBezTo>
                <a:cubicBezTo>
                  <a:pt x="2686877" y="4057323"/>
                  <a:pt x="2652456" y="4074491"/>
                  <a:pt x="2618616" y="4088094"/>
                </a:cubicBezTo>
                <a:cubicBezTo>
                  <a:pt x="2584776" y="4101696"/>
                  <a:pt x="2555250" y="4110985"/>
                  <a:pt x="2530036" y="4115962"/>
                </a:cubicBezTo>
                <a:lnTo>
                  <a:pt x="2492712" y="4035343"/>
                </a:lnTo>
                <a:cubicBezTo>
                  <a:pt x="2515604" y="4026386"/>
                  <a:pt x="2542228" y="4012783"/>
                  <a:pt x="2572584" y="3994537"/>
                </a:cubicBezTo>
                <a:cubicBezTo>
                  <a:pt x="2602940" y="3976290"/>
                  <a:pt x="2632965" y="3955472"/>
                  <a:pt x="2662658" y="3932082"/>
                </a:cubicBezTo>
                <a:cubicBezTo>
                  <a:pt x="2692351" y="3908693"/>
                  <a:pt x="2717647" y="3885718"/>
                  <a:pt x="2738549" y="3863159"/>
                </a:cubicBezTo>
                <a:close/>
                <a:moveTo>
                  <a:pt x="5083331" y="3235160"/>
                </a:moveTo>
                <a:lnTo>
                  <a:pt x="5083331" y="3290398"/>
                </a:lnTo>
                <a:cubicBezTo>
                  <a:pt x="5078023" y="3309972"/>
                  <a:pt x="5067158" y="3326809"/>
                  <a:pt x="5050735" y="3340909"/>
                </a:cubicBezTo>
                <a:cubicBezTo>
                  <a:pt x="5034313" y="3355009"/>
                  <a:pt x="5012168" y="3362059"/>
                  <a:pt x="4984300" y="3362059"/>
                </a:cubicBezTo>
                <a:cubicBezTo>
                  <a:pt x="4942830" y="3362059"/>
                  <a:pt x="4922094" y="3344973"/>
                  <a:pt x="4922094" y="3310802"/>
                </a:cubicBezTo>
                <a:cubicBezTo>
                  <a:pt x="4922094" y="3295872"/>
                  <a:pt x="4926242" y="3282934"/>
                  <a:pt x="4934536" y="3271985"/>
                </a:cubicBezTo>
                <a:cubicBezTo>
                  <a:pt x="4942830" y="3261037"/>
                  <a:pt x="4958838" y="3252163"/>
                  <a:pt x="4982558" y="3245361"/>
                </a:cubicBezTo>
                <a:cubicBezTo>
                  <a:pt x="5006279" y="3238560"/>
                  <a:pt x="5039870" y="3235160"/>
                  <a:pt x="5083331" y="3235160"/>
                </a:cubicBezTo>
                <a:close/>
                <a:moveTo>
                  <a:pt x="5627461" y="3069942"/>
                </a:moveTo>
                <a:cubicBezTo>
                  <a:pt x="5664950" y="3069942"/>
                  <a:pt x="5692735" y="3081056"/>
                  <a:pt x="5710816" y="3103284"/>
                </a:cubicBezTo>
                <a:cubicBezTo>
                  <a:pt x="5728897" y="3125512"/>
                  <a:pt x="5737938" y="3159186"/>
                  <a:pt x="5737938" y="3204306"/>
                </a:cubicBezTo>
                <a:cubicBezTo>
                  <a:pt x="5737938" y="3251416"/>
                  <a:pt x="5728150" y="3287578"/>
                  <a:pt x="5708577" y="3312792"/>
                </a:cubicBezTo>
                <a:cubicBezTo>
                  <a:pt x="5689002" y="3338006"/>
                  <a:pt x="5661134" y="3350613"/>
                  <a:pt x="5624972" y="3350613"/>
                </a:cubicBezTo>
                <a:cubicBezTo>
                  <a:pt x="5593455" y="3350613"/>
                  <a:pt x="5569153" y="3340163"/>
                  <a:pt x="5552068" y="3319261"/>
                </a:cubicBezTo>
                <a:cubicBezTo>
                  <a:pt x="5534981" y="3298361"/>
                  <a:pt x="5526439" y="3271156"/>
                  <a:pt x="5526439" y="3237648"/>
                </a:cubicBezTo>
                <a:lnTo>
                  <a:pt x="5526439" y="3129659"/>
                </a:lnTo>
                <a:cubicBezTo>
                  <a:pt x="5544022" y="3089848"/>
                  <a:pt x="5577696" y="3069942"/>
                  <a:pt x="5627461" y="3069942"/>
                </a:cubicBezTo>
                <a:close/>
                <a:moveTo>
                  <a:pt x="3026707" y="3063472"/>
                </a:moveTo>
                <a:cubicBezTo>
                  <a:pt x="2950402" y="3063472"/>
                  <a:pt x="2912250" y="3112407"/>
                  <a:pt x="2912250" y="3210277"/>
                </a:cubicBezTo>
                <a:cubicBezTo>
                  <a:pt x="2912250" y="3263028"/>
                  <a:pt x="2921705" y="3300683"/>
                  <a:pt x="2940615" y="3323243"/>
                </a:cubicBezTo>
                <a:cubicBezTo>
                  <a:pt x="2959526" y="3345803"/>
                  <a:pt x="2988555" y="3357083"/>
                  <a:pt x="3027703" y="3357083"/>
                </a:cubicBezTo>
                <a:cubicBezTo>
                  <a:pt x="3065192" y="3357083"/>
                  <a:pt x="3092977" y="3345388"/>
                  <a:pt x="3111058" y="3321999"/>
                </a:cubicBezTo>
                <a:cubicBezTo>
                  <a:pt x="3129140" y="3298609"/>
                  <a:pt x="3138180" y="3260042"/>
                  <a:pt x="3138180" y="3206296"/>
                </a:cubicBezTo>
                <a:cubicBezTo>
                  <a:pt x="3138180" y="3155205"/>
                  <a:pt x="3129056" y="3118628"/>
                  <a:pt x="3110810" y="3096566"/>
                </a:cubicBezTo>
                <a:cubicBezTo>
                  <a:pt x="3092562" y="3074504"/>
                  <a:pt x="3064528" y="3063472"/>
                  <a:pt x="3026707" y="3063472"/>
                </a:cubicBezTo>
                <a:close/>
                <a:moveTo>
                  <a:pt x="6529061" y="3049041"/>
                </a:moveTo>
                <a:cubicBezTo>
                  <a:pt x="6557593" y="3049041"/>
                  <a:pt x="6579489" y="3056754"/>
                  <a:pt x="6594750" y="3072181"/>
                </a:cubicBezTo>
                <a:cubicBezTo>
                  <a:pt x="6610011" y="3087608"/>
                  <a:pt x="6617642" y="3107763"/>
                  <a:pt x="6617642" y="3132645"/>
                </a:cubicBezTo>
                <a:cubicBezTo>
                  <a:pt x="6617642" y="3141271"/>
                  <a:pt x="6615734" y="3147325"/>
                  <a:pt x="6611919" y="3150809"/>
                </a:cubicBezTo>
                <a:cubicBezTo>
                  <a:pt x="6608104" y="3154292"/>
                  <a:pt x="6601551" y="3156034"/>
                  <a:pt x="6592262" y="3156034"/>
                </a:cubicBezTo>
                <a:lnTo>
                  <a:pt x="6430030" y="3156034"/>
                </a:lnTo>
                <a:cubicBezTo>
                  <a:pt x="6434011" y="3123190"/>
                  <a:pt x="6443964" y="3097146"/>
                  <a:pt x="6459889" y="3077904"/>
                </a:cubicBezTo>
                <a:cubicBezTo>
                  <a:pt x="6475814" y="3058662"/>
                  <a:pt x="6498871" y="3049041"/>
                  <a:pt x="6529061" y="3049041"/>
                </a:cubicBezTo>
                <a:close/>
                <a:moveTo>
                  <a:pt x="4043036" y="3049041"/>
                </a:moveTo>
                <a:cubicBezTo>
                  <a:pt x="4071568" y="3049041"/>
                  <a:pt x="4093464" y="3056754"/>
                  <a:pt x="4108725" y="3072181"/>
                </a:cubicBezTo>
                <a:cubicBezTo>
                  <a:pt x="4123986" y="3087608"/>
                  <a:pt x="4131617" y="3107763"/>
                  <a:pt x="4131617" y="3132645"/>
                </a:cubicBezTo>
                <a:cubicBezTo>
                  <a:pt x="4131617" y="3141271"/>
                  <a:pt x="4129709" y="3147325"/>
                  <a:pt x="4125894" y="3150809"/>
                </a:cubicBezTo>
                <a:cubicBezTo>
                  <a:pt x="4122079" y="3154292"/>
                  <a:pt x="4115526" y="3156034"/>
                  <a:pt x="4106237" y="3156034"/>
                </a:cubicBezTo>
                <a:lnTo>
                  <a:pt x="3944005" y="3156034"/>
                </a:lnTo>
                <a:cubicBezTo>
                  <a:pt x="3947986" y="3123190"/>
                  <a:pt x="3957939" y="3097146"/>
                  <a:pt x="3973864" y="3077904"/>
                </a:cubicBezTo>
                <a:cubicBezTo>
                  <a:pt x="3989788" y="3058662"/>
                  <a:pt x="4012846" y="3049041"/>
                  <a:pt x="4043036" y="3049041"/>
                </a:cubicBezTo>
                <a:close/>
                <a:moveTo>
                  <a:pt x="6034729" y="2955484"/>
                </a:moveTo>
                <a:cubicBezTo>
                  <a:pt x="6024776" y="2955484"/>
                  <a:pt x="6017726" y="2957391"/>
                  <a:pt x="6013579" y="2961207"/>
                </a:cubicBezTo>
                <a:cubicBezTo>
                  <a:pt x="6009432" y="2965022"/>
                  <a:pt x="6007358" y="2971906"/>
                  <a:pt x="6007358" y="2981859"/>
                </a:cubicBezTo>
                <a:lnTo>
                  <a:pt x="6007358" y="3438696"/>
                </a:lnTo>
                <a:cubicBezTo>
                  <a:pt x="6007358" y="3448649"/>
                  <a:pt x="6009432" y="3455533"/>
                  <a:pt x="6013579" y="3459348"/>
                </a:cubicBezTo>
                <a:cubicBezTo>
                  <a:pt x="6017726" y="3463164"/>
                  <a:pt x="6024776" y="3465071"/>
                  <a:pt x="6034729" y="3465071"/>
                </a:cubicBezTo>
                <a:lnTo>
                  <a:pt x="6137244" y="3465071"/>
                </a:lnTo>
                <a:cubicBezTo>
                  <a:pt x="6147196" y="3465071"/>
                  <a:pt x="6154247" y="3463164"/>
                  <a:pt x="6158393" y="3459348"/>
                </a:cubicBezTo>
                <a:cubicBezTo>
                  <a:pt x="6162540" y="3455533"/>
                  <a:pt x="6164614" y="3448649"/>
                  <a:pt x="6164614" y="3438696"/>
                </a:cubicBezTo>
                <a:lnTo>
                  <a:pt x="6164614" y="2981859"/>
                </a:lnTo>
                <a:cubicBezTo>
                  <a:pt x="6164614" y="2971906"/>
                  <a:pt x="6162540" y="2965022"/>
                  <a:pt x="6158393" y="2961207"/>
                </a:cubicBezTo>
                <a:cubicBezTo>
                  <a:pt x="6154247" y="2957391"/>
                  <a:pt x="6147196" y="2955484"/>
                  <a:pt x="6137244" y="2955484"/>
                </a:cubicBezTo>
                <a:close/>
                <a:moveTo>
                  <a:pt x="7173111" y="2944038"/>
                </a:moveTo>
                <a:cubicBezTo>
                  <a:pt x="7170787" y="2944038"/>
                  <a:pt x="7168631" y="2944370"/>
                  <a:pt x="7166641" y="2945033"/>
                </a:cubicBezTo>
                <a:cubicBezTo>
                  <a:pt x="7164651" y="2945697"/>
                  <a:pt x="7162328" y="2947024"/>
                  <a:pt x="7159674" y="2949014"/>
                </a:cubicBezTo>
                <a:cubicBezTo>
                  <a:pt x="7131474" y="2969584"/>
                  <a:pt x="7109743" y="2989324"/>
                  <a:pt x="7094483" y="3008234"/>
                </a:cubicBezTo>
                <a:cubicBezTo>
                  <a:pt x="7091828" y="3011220"/>
                  <a:pt x="7090253" y="3013625"/>
                  <a:pt x="7089755" y="3015450"/>
                </a:cubicBezTo>
                <a:cubicBezTo>
                  <a:pt x="7089258" y="3017274"/>
                  <a:pt x="7089009" y="3020177"/>
                  <a:pt x="7089009" y="3024159"/>
                </a:cubicBezTo>
                <a:cubicBezTo>
                  <a:pt x="7089009" y="3047050"/>
                  <a:pt x="7096473" y="3082632"/>
                  <a:pt x="7111403" y="3130903"/>
                </a:cubicBezTo>
                <a:cubicBezTo>
                  <a:pt x="7126331" y="3179175"/>
                  <a:pt x="7145408" y="3229934"/>
                  <a:pt x="7168631" y="3283182"/>
                </a:cubicBezTo>
                <a:cubicBezTo>
                  <a:pt x="7191855" y="3336430"/>
                  <a:pt x="7215244" y="3381633"/>
                  <a:pt x="7238799" y="3418790"/>
                </a:cubicBezTo>
                <a:cubicBezTo>
                  <a:pt x="7247093" y="3432061"/>
                  <a:pt x="7254143" y="3441682"/>
                  <a:pt x="7259949" y="3447654"/>
                </a:cubicBezTo>
                <a:cubicBezTo>
                  <a:pt x="7265755" y="3453625"/>
                  <a:pt x="7273053" y="3458021"/>
                  <a:pt x="7281845" y="3460841"/>
                </a:cubicBezTo>
                <a:cubicBezTo>
                  <a:pt x="7290637" y="3463661"/>
                  <a:pt x="7302995" y="3465071"/>
                  <a:pt x="7318920" y="3465071"/>
                </a:cubicBezTo>
                <a:lnTo>
                  <a:pt x="7371670" y="3465071"/>
                </a:lnTo>
                <a:cubicBezTo>
                  <a:pt x="7386599" y="3465071"/>
                  <a:pt x="7398377" y="3463578"/>
                  <a:pt x="7407003" y="3460592"/>
                </a:cubicBezTo>
                <a:cubicBezTo>
                  <a:pt x="7415629" y="3457607"/>
                  <a:pt x="7422927" y="3453128"/>
                  <a:pt x="7428899" y="3447156"/>
                </a:cubicBezTo>
                <a:cubicBezTo>
                  <a:pt x="7434871" y="3441184"/>
                  <a:pt x="7442335" y="3431729"/>
                  <a:pt x="7451293" y="3418790"/>
                </a:cubicBezTo>
                <a:cubicBezTo>
                  <a:pt x="7476175" y="3383292"/>
                  <a:pt x="7500809" y="3339001"/>
                  <a:pt x="7525193" y="3285920"/>
                </a:cubicBezTo>
                <a:cubicBezTo>
                  <a:pt x="7549578" y="3232837"/>
                  <a:pt x="7569567" y="3181829"/>
                  <a:pt x="7585159" y="3132894"/>
                </a:cubicBezTo>
                <a:cubicBezTo>
                  <a:pt x="7600752" y="3083959"/>
                  <a:pt x="7608549" y="3047880"/>
                  <a:pt x="7608549" y="3024656"/>
                </a:cubicBezTo>
                <a:cubicBezTo>
                  <a:pt x="7608549" y="3020675"/>
                  <a:pt x="7608300" y="3017689"/>
                  <a:pt x="7607803" y="3015699"/>
                </a:cubicBezTo>
                <a:cubicBezTo>
                  <a:pt x="7607305" y="3013708"/>
                  <a:pt x="7605895" y="3011220"/>
                  <a:pt x="7603573" y="3008234"/>
                </a:cubicBezTo>
                <a:cubicBezTo>
                  <a:pt x="7587316" y="2988328"/>
                  <a:pt x="7565917" y="2968588"/>
                  <a:pt x="7539377" y="2949014"/>
                </a:cubicBezTo>
                <a:cubicBezTo>
                  <a:pt x="7535395" y="2945697"/>
                  <a:pt x="7531082" y="2944038"/>
                  <a:pt x="7526437" y="2944038"/>
                </a:cubicBezTo>
                <a:cubicBezTo>
                  <a:pt x="7522457" y="2944038"/>
                  <a:pt x="7518143" y="2945697"/>
                  <a:pt x="7513499" y="2949014"/>
                </a:cubicBezTo>
                <a:cubicBezTo>
                  <a:pt x="7486294" y="2969252"/>
                  <a:pt x="7464895" y="2988992"/>
                  <a:pt x="7449303" y="3008234"/>
                </a:cubicBezTo>
                <a:cubicBezTo>
                  <a:pt x="7446980" y="3011220"/>
                  <a:pt x="7445571" y="3013625"/>
                  <a:pt x="7445073" y="3015450"/>
                </a:cubicBezTo>
                <a:cubicBezTo>
                  <a:pt x="7444575" y="3017274"/>
                  <a:pt x="7444327" y="3020343"/>
                  <a:pt x="7444327" y="3024656"/>
                </a:cubicBezTo>
                <a:cubicBezTo>
                  <a:pt x="7444327" y="3045889"/>
                  <a:pt x="7440511" y="3074421"/>
                  <a:pt x="7432881" y="3110251"/>
                </a:cubicBezTo>
                <a:cubicBezTo>
                  <a:pt x="7425249" y="3146082"/>
                  <a:pt x="7414385" y="3183488"/>
                  <a:pt x="7400285" y="3222470"/>
                </a:cubicBezTo>
                <a:cubicBezTo>
                  <a:pt x="7386185" y="3261452"/>
                  <a:pt x="7369679" y="3296204"/>
                  <a:pt x="7350769" y="3326726"/>
                </a:cubicBezTo>
                <a:lnTo>
                  <a:pt x="7348281" y="3326726"/>
                </a:lnTo>
                <a:cubicBezTo>
                  <a:pt x="7331029" y="3295540"/>
                  <a:pt x="7315437" y="3260539"/>
                  <a:pt x="7301503" y="3221723"/>
                </a:cubicBezTo>
                <a:cubicBezTo>
                  <a:pt x="7287569" y="3182907"/>
                  <a:pt x="7276703" y="3145750"/>
                  <a:pt x="7268907" y="3110251"/>
                </a:cubicBezTo>
                <a:cubicBezTo>
                  <a:pt x="7261110" y="3074752"/>
                  <a:pt x="7257212" y="3046055"/>
                  <a:pt x="7257212" y="3024159"/>
                </a:cubicBezTo>
                <a:cubicBezTo>
                  <a:pt x="7257212" y="3020177"/>
                  <a:pt x="7256880" y="3017274"/>
                  <a:pt x="7256217" y="3015450"/>
                </a:cubicBezTo>
                <a:cubicBezTo>
                  <a:pt x="7255553" y="3013625"/>
                  <a:pt x="7254060" y="3011220"/>
                  <a:pt x="7251738" y="3008234"/>
                </a:cubicBezTo>
                <a:cubicBezTo>
                  <a:pt x="7235813" y="2988660"/>
                  <a:pt x="7214083" y="2968920"/>
                  <a:pt x="7186547" y="2949014"/>
                </a:cubicBezTo>
                <a:cubicBezTo>
                  <a:pt x="7181901" y="2945697"/>
                  <a:pt x="7177423" y="2944038"/>
                  <a:pt x="7173111" y="2944038"/>
                </a:cubicBezTo>
                <a:close/>
                <a:moveTo>
                  <a:pt x="1124735" y="2944038"/>
                </a:moveTo>
                <a:cubicBezTo>
                  <a:pt x="1129048" y="2944038"/>
                  <a:pt x="1133527" y="2945697"/>
                  <a:pt x="1138172" y="2949014"/>
                </a:cubicBezTo>
                <a:cubicBezTo>
                  <a:pt x="1165708" y="2968920"/>
                  <a:pt x="1187439" y="2988660"/>
                  <a:pt x="1203363" y="3008234"/>
                </a:cubicBezTo>
                <a:cubicBezTo>
                  <a:pt x="1205685" y="3011220"/>
                  <a:pt x="1207179" y="3013708"/>
                  <a:pt x="1207842" y="3015699"/>
                </a:cubicBezTo>
                <a:cubicBezTo>
                  <a:pt x="1208505" y="3017689"/>
                  <a:pt x="1208837" y="3020675"/>
                  <a:pt x="1208837" y="3024656"/>
                </a:cubicBezTo>
                <a:cubicBezTo>
                  <a:pt x="1208837" y="3058828"/>
                  <a:pt x="1214311" y="3095737"/>
                  <a:pt x="1225260" y="3135382"/>
                </a:cubicBezTo>
                <a:cubicBezTo>
                  <a:pt x="1236208" y="3175028"/>
                  <a:pt x="1250474" y="3211688"/>
                  <a:pt x="1268057" y="3245361"/>
                </a:cubicBezTo>
                <a:cubicBezTo>
                  <a:pt x="1285640" y="3279035"/>
                  <a:pt x="1304053" y="3304498"/>
                  <a:pt x="1323296" y="3321750"/>
                </a:cubicBezTo>
                <a:lnTo>
                  <a:pt x="1325784" y="3321750"/>
                </a:lnTo>
                <a:cubicBezTo>
                  <a:pt x="1335073" y="3304498"/>
                  <a:pt x="1345275" y="3277708"/>
                  <a:pt x="1356389" y="3241380"/>
                </a:cubicBezTo>
                <a:cubicBezTo>
                  <a:pt x="1367503" y="3205052"/>
                  <a:pt x="1376875" y="3166982"/>
                  <a:pt x="1384506" y="3127171"/>
                </a:cubicBezTo>
                <a:cubicBezTo>
                  <a:pt x="1392136" y="3087360"/>
                  <a:pt x="1395952" y="3053354"/>
                  <a:pt x="1395952" y="3025154"/>
                </a:cubicBezTo>
                <a:cubicBezTo>
                  <a:pt x="1395952" y="3020509"/>
                  <a:pt x="1396200" y="3017274"/>
                  <a:pt x="1396698" y="3015450"/>
                </a:cubicBezTo>
                <a:cubicBezTo>
                  <a:pt x="1397195" y="3013625"/>
                  <a:pt x="1398606" y="3011220"/>
                  <a:pt x="1400928" y="3008234"/>
                </a:cubicBezTo>
                <a:cubicBezTo>
                  <a:pt x="1416521" y="2988992"/>
                  <a:pt x="1437919" y="2969252"/>
                  <a:pt x="1465124" y="2949014"/>
                </a:cubicBezTo>
                <a:cubicBezTo>
                  <a:pt x="1469769" y="2945697"/>
                  <a:pt x="1474082" y="2944038"/>
                  <a:pt x="1478063" y="2944038"/>
                </a:cubicBezTo>
                <a:cubicBezTo>
                  <a:pt x="1482707" y="2944038"/>
                  <a:pt x="1487020" y="2945697"/>
                  <a:pt x="1491002" y="2949014"/>
                </a:cubicBezTo>
                <a:cubicBezTo>
                  <a:pt x="1517542" y="2968588"/>
                  <a:pt x="1538941" y="2988328"/>
                  <a:pt x="1555198" y="3008234"/>
                </a:cubicBezTo>
                <a:cubicBezTo>
                  <a:pt x="1557520" y="3011220"/>
                  <a:pt x="1558930" y="3013708"/>
                  <a:pt x="1559428" y="3015699"/>
                </a:cubicBezTo>
                <a:cubicBezTo>
                  <a:pt x="1559925" y="3017689"/>
                  <a:pt x="1560174" y="3020841"/>
                  <a:pt x="1560174" y="3025154"/>
                </a:cubicBezTo>
                <a:cubicBezTo>
                  <a:pt x="1560174" y="3056008"/>
                  <a:pt x="1554368" y="3096151"/>
                  <a:pt x="1542757" y="3145584"/>
                </a:cubicBezTo>
                <a:cubicBezTo>
                  <a:pt x="1531145" y="3195016"/>
                  <a:pt x="1514308" y="3248264"/>
                  <a:pt x="1492246" y="3305328"/>
                </a:cubicBezTo>
                <a:cubicBezTo>
                  <a:pt x="1470183" y="3362391"/>
                  <a:pt x="1444389" y="3416966"/>
                  <a:pt x="1414862" y="3469052"/>
                </a:cubicBezTo>
                <a:cubicBezTo>
                  <a:pt x="1369742" y="3549007"/>
                  <a:pt x="1320642" y="3608227"/>
                  <a:pt x="1267559" y="3646711"/>
                </a:cubicBezTo>
                <a:cubicBezTo>
                  <a:pt x="1214477" y="3685196"/>
                  <a:pt x="1158243" y="3704438"/>
                  <a:pt x="1098858" y="3704438"/>
                </a:cubicBezTo>
                <a:cubicBezTo>
                  <a:pt x="1087246" y="3704438"/>
                  <a:pt x="1078289" y="3703360"/>
                  <a:pt x="1071985" y="3701203"/>
                </a:cubicBezTo>
                <a:cubicBezTo>
                  <a:pt x="1065682" y="3699047"/>
                  <a:pt x="1060042" y="3695812"/>
                  <a:pt x="1055065" y="3691499"/>
                </a:cubicBezTo>
                <a:cubicBezTo>
                  <a:pt x="1051416" y="3688182"/>
                  <a:pt x="1046937" y="3683205"/>
                  <a:pt x="1041629" y="3676570"/>
                </a:cubicBezTo>
                <a:cubicBezTo>
                  <a:pt x="1036321" y="3669935"/>
                  <a:pt x="1031510" y="3663299"/>
                  <a:pt x="1027198" y="3656664"/>
                </a:cubicBezTo>
                <a:cubicBezTo>
                  <a:pt x="1019566" y="3645384"/>
                  <a:pt x="1015752" y="3637090"/>
                  <a:pt x="1015752" y="3631782"/>
                </a:cubicBezTo>
                <a:cubicBezTo>
                  <a:pt x="1015752" y="3626474"/>
                  <a:pt x="1018572" y="3620336"/>
                  <a:pt x="1024212" y="3613369"/>
                </a:cubicBezTo>
                <a:cubicBezTo>
                  <a:pt x="1029188" y="3607066"/>
                  <a:pt x="1035325" y="3600182"/>
                  <a:pt x="1042625" y="3592717"/>
                </a:cubicBezTo>
                <a:cubicBezTo>
                  <a:pt x="1049923" y="3585252"/>
                  <a:pt x="1056724" y="3579032"/>
                  <a:pt x="1063028" y="3574055"/>
                </a:cubicBezTo>
                <a:cubicBezTo>
                  <a:pt x="1068999" y="3569411"/>
                  <a:pt x="1073976" y="3567088"/>
                  <a:pt x="1077957" y="3567088"/>
                </a:cubicBezTo>
                <a:cubicBezTo>
                  <a:pt x="1079284" y="3567088"/>
                  <a:pt x="1081855" y="3567420"/>
                  <a:pt x="1085671" y="3568084"/>
                </a:cubicBezTo>
                <a:cubicBezTo>
                  <a:pt x="1089485" y="3568747"/>
                  <a:pt x="1094380" y="3569079"/>
                  <a:pt x="1100351" y="3569079"/>
                </a:cubicBezTo>
                <a:cubicBezTo>
                  <a:pt x="1155756" y="3569079"/>
                  <a:pt x="1204193" y="3533580"/>
                  <a:pt x="1245663" y="3462583"/>
                </a:cubicBezTo>
                <a:cubicBezTo>
                  <a:pt x="1212155" y="3431729"/>
                  <a:pt x="1179560" y="3390507"/>
                  <a:pt x="1147876" y="3338918"/>
                </a:cubicBezTo>
                <a:cubicBezTo>
                  <a:pt x="1116193" y="3287329"/>
                  <a:pt x="1090398" y="3233335"/>
                  <a:pt x="1070492" y="3176935"/>
                </a:cubicBezTo>
                <a:cubicBezTo>
                  <a:pt x="1050587" y="3120536"/>
                  <a:pt x="1040634" y="3069942"/>
                  <a:pt x="1040634" y="3025154"/>
                </a:cubicBezTo>
                <a:cubicBezTo>
                  <a:pt x="1040634" y="3020509"/>
                  <a:pt x="1040882" y="3017274"/>
                  <a:pt x="1041380" y="3015450"/>
                </a:cubicBezTo>
                <a:cubicBezTo>
                  <a:pt x="1041878" y="3013625"/>
                  <a:pt x="1043454" y="3011220"/>
                  <a:pt x="1046108" y="3008234"/>
                </a:cubicBezTo>
                <a:cubicBezTo>
                  <a:pt x="1061369" y="2989324"/>
                  <a:pt x="1083099" y="2969584"/>
                  <a:pt x="1111299" y="2949014"/>
                </a:cubicBezTo>
                <a:cubicBezTo>
                  <a:pt x="1113953" y="2947024"/>
                  <a:pt x="1116276" y="2945697"/>
                  <a:pt x="1118267" y="2945033"/>
                </a:cubicBezTo>
                <a:cubicBezTo>
                  <a:pt x="1120257" y="2944370"/>
                  <a:pt x="1122413" y="2944038"/>
                  <a:pt x="1124735" y="2944038"/>
                </a:cubicBezTo>
                <a:close/>
                <a:moveTo>
                  <a:pt x="6530057" y="2943043"/>
                </a:moveTo>
                <a:cubicBezTo>
                  <a:pt x="6478302" y="2943043"/>
                  <a:pt x="6433348" y="2953493"/>
                  <a:pt x="6395195" y="2974394"/>
                </a:cubicBezTo>
                <a:cubicBezTo>
                  <a:pt x="6357042" y="2995295"/>
                  <a:pt x="6327516" y="3026315"/>
                  <a:pt x="6306615" y="3067454"/>
                </a:cubicBezTo>
                <a:cubicBezTo>
                  <a:pt x="6285714" y="3108592"/>
                  <a:pt x="6275263" y="3158854"/>
                  <a:pt x="6275263" y="3218240"/>
                </a:cubicBezTo>
                <a:cubicBezTo>
                  <a:pt x="6275263" y="3305825"/>
                  <a:pt x="6299648" y="3370934"/>
                  <a:pt x="6348417" y="3413565"/>
                </a:cubicBezTo>
                <a:cubicBezTo>
                  <a:pt x="6397186" y="3456197"/>
                  <a:pt x="6465197" y="3477512"/>
                  <a:pt x="6552451" y="3477512"/>
                </a:cubicBezTo>
                <a:cubicBezTo>
                  <a:pt x="6635391" y="3477512"/>
                  <a:pt x="6698592" y="3461754"/>
                  <a:pt x="6742053" y="3430236"/>
                </a:cubicBezTo>
                <a:cubicBezTo>
                  <a:pt x="6744375" y="3428577"/>
                  <a:pt x="6746200" y="3427001"/>
                  <a:pt x="6747527" y="3425509"/>
                </a:cubicBezTo>
                <a:cubicBezTo>
                  <a:pt x="6748854" y="3424016"/>
                  <a:pt x="6750181" y="3422108"/>
                  <a:pt x="6751508" y="3419786"/>
                </a:cubicBezTo>
                <a:cubicBezTo>
                  <a:pt x="6756816" y="3408174"/>
                  <a:pt x="6761461" y="3393245"/>
                  <a:pt x="6765442" y="3374998"/>
                </a:cubicBezTo>
                <a:cubicBezTo>
                  <a:pt x="6767101" y="3367035"/>
                  <a:pt x="6767931" y="3360898"/>
                  <a:pt x="6767931" y="3356585"/>
                </a:cubicBezTo>
                <a:cubicBezTo>
                  <a:pt x="6767931" y="3348954"/>
                  <a:pt x="6763783" y="3342983"/>
                  <a:pt x="6755490" y="3338670"/>
                </a:cubicBezTo>
                <a:cubicBezTo>
                  <a:pt x="6743877" y="3332366"/>
                  <a:pt x="6731851" y="3327887"/>
                  <a:pt x="6719410" y="3325233"/>
                </a:cubicBezTo>
                <a:cubicBezTo>
                  <a:pt x="6706969" y="3322579"/>
                  <a:pt x="6696933" y="3321252"/>
                  <a:pt x="6689303" y="3321252"/>
                </a:cubicBezTo>
                <a:cubicBezTo>
                  <a:pt x="6685985" y="3321252"/>
                  <a:pt x="6683165" y="3321667"/>
                  <a:pt x="6680843" y="3322496"/>
                </a:cubicBezTo>
                <a:cubicBezTo>
                  <a:pt x="6678520" y="3323326"/>
                  <a:pt x="6675535" y="3325067"/>
                  <a:pt x="6671885" y="3327722"/>
                </a:cubicBezTo>
                <a:cubicBezTo>
                  <a:pt x="6639704" y="3351277"/>
                  <a:pt x="6602381" y="3363054"/>
                  <a:pt x="6559915" y="3363054"/>
                </a:cubicBezTo>
                <a:cubicBezTo>
                  <a:pt x="6521099" y="3363054"/>
                  <a:pt x="6490494" y="3354014"/>
                  <a:pt x="6468100" y="3335933"/>
                </a:cubicBezTo>
                <a:cubicBezTo>
                  <a:pt x="6445706" y="3317852"/>
                  <a:pt x="6433348" y="3291891"/>
                  <a:pt x="6431026" y="3258051"/>
                </a:cubicBezTo>
                <a:lnTo>
                  <a:pt x="6644515" y="3258051"/>
                </a:lnTo>
                <a:cubicBezTo>
                  <a:pt x="6684658" y="3258051"/>
                  <a:pt x="6714516" y="3250006"/>
                  <a:pt x="6734091" y="3233916"/>
                </a:cubicBezTo>
                <a:cubicBezTo>
                  <a:pt x="6753665" y="3217825"/>
                  <a:pt x="6763452" y="3190538"/>
                  <a:pt x="6763452" y="3152053"/>
                </a:cubicBezTo>
                <a:cubicBezTo>
                  <a:pt x="6763452" y="3111246"/>
                  <a:pt x="6754328" y="3075084"/>
                  <a:pt x="6736081" y="3043567"/>
                </a:cubicBezTo>
                <a:cubicBezTo>
                  <a:pt x="6717834" y="3012049"/>
                  <a:pt x="6691127" y="2987416"/>
                  <a:pt x="6655961" y="2969667"/>
                </a:cubicBezTo>
                <a:cubicBezTo>
                  <a:pt x="6620794" y="2951917"/>
                  <a:pt x="6578826" y="2943043"/>
                  <a:pt x="6530057" y="2943043"/>
                </a:cubicBezTo>
                <a:close/>
                <a:moveTo>
                  <a:pt x="5014159" y="2943043"/>
                </a:moveTo>
                <a:cubicBezTo>
                  <a:pt x="4981314" y="2943043"/>
                  <a:pt x="4952534" y="2945365"/>
                  <a:pt x="4927817" y="2950010"/>
                </a:cubicBezTo>
                <a:cubicBezTo>
                  <a:pt x="4903101" y="2954654"/>
                  <a:pt x="4883444" y="2959879"/>
                  <a:pt x="4868847" y="2965685"/>
                </a:cubicBezTo>
                <a:cubicBezTo>
                  <a:pt x="4854249" y="2971491"/>
                  <a:pt x="4844296" y="2976551"/>
                  <a:pt x="4838988" y="2980864"/>
                </a:cubicBezTo>
                <a:cubicBezTo>
                  <a:pt x="4835007" y="2983850"/>
                  <a:pt x="4831938" y="2986421"/>
                  <a:pt x="4829781" y="2988577"/>
                </a:cubicBezTo>
                <a:cubicBezTo>
                  <a:pt x="4827625" y="2990734"/>
                  <a:pt x="4825718" y="2993471"/>
                  <a:pt x="4824059" y="2996788"/>
                </a:cubicBezTo>
                <a:cubicBezTo>
                  <a:pt x="4821737" y="3001765"/>
                  <a:pt x="4819248" y="3008981"/>
                  <a:pt x="4816594" y="3018436"/>
                </a:cubicBezTo>
                <a:cubicBezTo>
                  <a:pt x="4813940" y="3027891"/>
                  <a:pt x="4811949" y="3036434"/>
                  <a:pt x="4810622" y="3044064"/>
                </a:cubicBezTo>
                <a:cubicBezTo>
                  <a:pt x="4808632" y="3053022"/>
                  <a:pt x="4807636" y="3059657"/>
                  <a:pt x="4807636" y="3063970"/>
                </a:cubicBezTo>
                <a:cubicBezTo>
                  <a:pt x="4807968" y="3068283"/>
                  <a:pt x="4810954" y="3071601"/>
                  <a:pt x="4816594" y="3073923"/>
                </a:cubicBezTo>
                <a:cubicBezTo>
                  <a:pt x="4832519" y="3079563"/>
                  <a:pt x="4844711" y="3083793"/>
                  <a:pt x="4853171" y="3086613"/>
                </a:cubicBezTo>
                <a:cubicBezTo>
                  <a:pt x="4861631" y="3089433"/>
                  <a:pt x="4869842" y="3091341"/>
                  <a:pt x="4877804" y="3092336"/>
                </a:cubicBezTo>
                <a:cubicBezTo>
                  <a:pt x="4881454" y="3092999"/>
                  <a:pt x="4884522" y="3092999"/>
                  <a:pt x="4887011" y="3092336"/>
                </a:cubicBezTo>
                <a:cubicBezTo>
                  <a:pt x="4889499" y="3091672"/>
                  <a:pt x="4892070" y="3090180"/>
                  <a:pt x="4894724" y="3087857"/>
                </a:cubicBezTo>
                <a:cubicBezTo>
                  <a:pt x="4904346" y="3080558"/>
                  <a:pt x="4917450" y="3073260"/>
                  <a:pt x="4934038" y="3065961"/>
                </a:cubicBezTo>
                <a:cubicBezTo>
                  <a:pt x="4950626" y="3058662"/>
                  <a:pt x="4970532" y="3055013"/>
                  <a:pt x="4993755" y="3055013"/>
                </a:cubicBezTo>
                <a:cubicBezTo>
                  <a:pt x="5024278" y="3055013"/>
                  <a:pt x="5047003" y="3061814"/>
                  <a:pt x="5061932" y="3075416"/>
                </a:cubicBezTo>
                <a:cubicBezTo>
                  <a:pt x="5076862" y="3089018"/>
                  <a:pt x="5084326" y="3110583"/>
                  <a:pt x="5084326" y="3140110"/>
                </a:cubicBezTo>
                <a:cubicBezTo>
                  <a:pt x="5003045" y="3142432"/>
                  <a:pt x="4939346" y="3151555"/>
                  <a:pt x="4893231" y="3167480"/>
                </a:cubicBezTo>
                <a:cubicBezTo>
                  <a:pt x="4847116" y="3183405"/>
                  <a:pt x="4815101" y="3204306"/>
                  <a:pt x="4797186" y="3230183"/>
                </a:cubicBezTo>
                <a:cubicBezTo>
                  <a:pt x="4779270" y="3256061"/>
                  <a:pt x="4770312" y="3287081"/>
                  <a:pt x="4770312" y="3323243"/>
                </a:cubicBezTo>
                <a:cubicBezTo>
                  <a:pt x="4770312" y="3355092"/>
                  <a:pt x="4776782" y="3382628"/>
                  <a:pt x="4789721" y="3405852"/>
                </a:cubicBezTo>
                <a:cubicBezTo>
                  <a:pt x="4802660" y="3429075"/>
                  <a:pt x="4821073" y="3446824"/>
                  <a:pt x="4844960" y="3459099"/>
                </a:cubicBezTo>
                <a:cubicBezTo>
                  <a:pt x="4868847" y="3471375"/>
                  <a:pt x="4897047" y="3477512"/>
                  <a:pt x="4929559" y="3477512"/>
                </a:cubicBezTo>
                <a:cubicBezTo>
                  <a:pt x="5000557" y="3477512"/>
                  <a:pt x="5050653" y="3456445"/>
                  <a:pt x="5079848" y="3414311"/>
                </a:cubicBezTo>
                <a:lnTo>
                  <a:pt x="5083331" y="3414311"/>
                </a:lnTo>
                <a:lnTo>
                  <a:pt x="5114185" y="3454123"/>
                </a:lnTo>
                <a:cubicBezTo>
                  <a:pt x="5117503" y="3458436"/>
                  <a:pt x="5121152" y="3461339"/>
                  <a:pt x="5125133" y="3462832"/>
                </a:cubicBezTo>
                <a:cubicBezTo>
                  <a:pt x="5129114" y="3464325"/>
                  <a:pt x="5134091" y="3465071"/>
                  <a:pt x="5140063" y="3465071"/>
                </a:cubicBezTo>
                <a:lnTo>
                  <a:pt x="5214709" y="3465071"/>
                </a:lnTo>
                <a:cubicBezTo>
                  <a:pt x="5222671" y="3465071"/>
                  <a:pt x="5228477" y="3462998"/>
                  <a:pt x="5232127" y="3458851"/>
                </a:cubicBezTo>
                <a:cubicBezTo>
                  <a:pt x="5235776" y="3454704"/>
                  <a:pt x="5237601" y="3449147"/>
                  <a:pt x="5237601" y="3442180"/>
                </a:cubicBezTo>
                <a:lnTo>
                  <a:pt x="5237601" y="3160513"/>
                </a:lnTo>
                <a:cubicBezTo>
                  <a:pt x="5237601" y="3087857"/>
                  <a:pt x="5219105" y="3033448"/>
                  <a:pt x="5182113" y="2997286"/>
                </a:cubicBezTo>
                <a:cubicBezTo>
                  <a:pt x="5145122" y="2961124"/>
                  <a:pt x="5089137" y="2943043"/>
                  <a:pt x="5014159" y="2943043"/>
                </a:cubicBezTo>
                <a:close/>
                <a:moveTo>
                  <a:pt x="4044032" y="2943043"/>
                </a:moveTo>
                <a:cubicBezTo>
                  <a:pt x="3992276" y="2943043"/>
                  <a:pt x="3947323" y="2953493"/>
                  <a:pt x="3909170" y="2974394"/>
                </a:cubicBezTo>
                <a:cubicBezTo>
                  <a:pt x="3871017" y="2995295"/>
                  <a:pt x="3841490" y="3026315"/>
                  <a:pt x="3820589" y="3067454"/>
                </a:cubicBezTo>
                <a:cubicBezTo>
                  <a:pt x="3799688" y="3108592"/>
                  <a:pt x="3789238" y="3158854"/>
                  <a:pt x="3789238" y="3218240"/>
                </a:cubicBezTo>
                <a:cubicBezTo>
                  <a:pt x="3789238" y="3305825"/>
                  <a:pt x="3813622" y="3370934"/>
                  <a:pt x="3862391" y="3413565"/>
                </a:cubicBezTo>
                <a:cubicBezTo>
                  <a:pt x="3911161" y="3456197"/>
                  <a:pt x="3979172" y="3477512"/>
                  <a:pt x="4066426" y="3477512"/>
                </a:cubicBezTo>
                <a:cubicBezTo>
                  <a:pt x="4149366" y="3477512"/>
                  <a:pt x="4212567" y="3461754"/>
                  <a:pt x="4256028" y="3430236"/>
                </a:cubicBezTo>
                <a:cubicBezTo>
                  <a:pt x="4258350" y="3428577"/>
                  <a:pt x="4260175" y="3427001"/>
                  <a:pt x="4261502" y="3425509"/>
                </a:cubicBezTo>
                <a:cubicBezTo>
                  <a:pt x="4262829" y="3424016"/>
                  <a:pt x="4264156" y="3422108"/>
                  <a:pt x="4265483" y="3419786"/>
                </a:cubicBezTo>
                <a:cubicBezTo>
                  <a:pt x="4270791" y="3408174"/>
                  <a:pt x="4275436" y="3393245"/>
                  <a:pt x="4279417" y="3374998"/>
                </a:cubicBezTo>
                <a:cubicBezTo>
                  <a:pt x="4281076" y="3367035"/>
                  <a:pt x="4281906" y="3360898"/>
                  <a:pt x="4281906" y="3356585"/>
                </a:cubicBezTo>
                <a:cubicBezTo>
                  <a:pt x="4281906" y="3348954"/>
                  <a:pt x="4277758" y="3342983"/>
                  <a:pt x="4269465" y="3338670"/>
                </a:cubicBezTo>
                <a:cubicBezTo>
                  <a:pt x="4257852" y="3332366"/>
                  <a:pt x="4245826" y="3327887"/>
                  <a:pt x="4233385" y="3325233"/>
                </a:cubicBezTo>
                <a:cubicBezTo>
                  <a:pt x="4220944" y="3322579"/>
                  <a:pt x="4210908" y="3321252"/>
                  <a:pt x="4203278" y="3321252"/>
                </a:cubicBezTo>
                <a:cubicBezTo>
                  <a:pt x="4199960" y="3321252"/>
                  <a:pt x="4197140" y="3321667"/>
                  <a:pt x="4194818" y="3322496"/>
                </a:cubicBezTo>
                <a:cubicBezTo>
                  <a:pt x="4192495" y="3323326"/>
                  <a:pt x="4189510" y="3325067"/>
                  <a:pt x="4185860" y="3327722"/>
                </a:cubicBezTo>
                <a:cubicBezTo>
                  <a:pt x="4153679" y="3351277"/>
                  <a:pt x="4116356" y="3363054"/>
                  <a:pt x="4073890" y="3363054"/>
                </a:cubicBezTo>
                <a:cubicBezTo>
                  <a:pt x="4035074" y="3363054"/>
                  <a:pt x="4004469" y="3354014"/>
                  <a:pt x="3982075" y="3335933"/>
                </a:cubicBezTo>
                <a:cubicBezTo>
                  <a:pt x="3959681" y="3317852"/>
                  <a:pt x="3947323" y="3291891"/>
                  <a:pt x="3945000" y="3258051"/>
                </a:cubicBezTo>
                <a:lnTo>
                  <a:pt x="4158490" y="3258051"/>
                </a:lnTo>
                <a:cubicBezTo>
                  <a:pt x="4198633" y="3258051"/>
                  <a:pt x="4228491" y="3250006"/>
                  <a:pt x="4248066" y="3233916"/>
                </a:cubicBezTo>
                <a:cubicBezTo>
                  <a:pt x="4267640" y="3217825"/>
                  <a:pt x="4277427" y="3190538"/>
                  <a:pt x="4277427" y="3152053"/>
                </a:cubicBezTo>
                <a:cubicBezTo>
                  <a:pt x="4277427" y="3111246"/>
                  <a:pt x="4268303" y="3075084"/>
                  <a:pt x="4250056" y="3043567"/>
                </a:cubicBezTo>
                <a:cubicBezTo>
                  <a:pt x="4231809" y="3012049"/>
                  <a:pt x="4205102" y="2987416"/>
                  <a:pt x="4169936" y="2969667"/>
                </a:cubicBezTo>
                <a:cubicBezTo>
                  <a:pt x="4134769" y="2951917"/>
                  <a:pt x="4092801" y="2943043"/>
                  <a:pt x="4044032" y="2943043"/>
                </a:cubicBezTo>
                <a:close/>
                <a:moveTo>
                  <a:pt x="3029693" y="2943043"/>
                </a:moveTo>
                <a:cubicBezTo>
                  <a:pt x="3084434" y="2943043"/>
                  <a:pt x="3132042" y="2952912"/>
                  <a:pt x="3172517" y="2972652"/>
                </a:cubicBezTo>
                <a:cubicBezTo>
                  <a:pt x="3212992" y="2992392"/>
                  <a:pt x="3244261" y="3021753"/>
                  <a:pt x="3266323" y="3060735"/>
                </a:cubicBezTo>
                <a:cubicBezTo>
                  <a:pt x="3288386" y="3099717"/>
                  <a:pt x="3299416" y="3147243"/>
                  <a:pt x="3299416" y="3203310"/>
                </a:cubicBezTo>
                <a:cubicBezTo>
                  <a:pt x="3299416" y="3262032"/>
                  <a:pt x="3288386" y="3311963"/>
                  <a:pt x="3266323" y="3353101"/>
                </a:cubicBezTo>
                <a:cubicBezTo>
                  <a:pt x="3244261" y="3394240"/>
                  <a:pt x="3212495" y="3425260"/>
                  <a:pt x="3171024" y="3446161"/>
                </a:cubicBezTo>
                <a:cubicBezTo>
                  <a:pt x="3129554" y="3467062"/>
                  <a:pt x="3080121" y="3477512"/>
                  <a:pt x="3022727" y="3477512"/>
                </a:cubicBezTo>
                <a:cubicBezTo>
                  <a:pt x="2966658" y="3477512"/>
                  <a:pt x="2918304" y="3467560"/>
                  <a:pt x="2877663" y="3447654"/>
                </a:cubicBezTo>
                <a:cubicBezTo>
                  <a:pt x="2837022" y="3427748"/>
                  <a:pt x="2805753" y="3397972"/>
                  <a:pt x="2783858" y="3358326"/>
                </a:cubicBezTo>
                <a:cubicBezTo>
                  <a:pt x="2761961" y="3318681"/>
                  <a:pt x="2751013" y="3269995"/>
                  <a:pt x="2751013" y="3212268"/>
                </a:cubicBezTo>
                <a:cubicBezTo>
                  <a:pt x="2751013" y="3153214"/>
                  <a:pt x="2762376" y="3103616"/>
                  <a:pt x="2785101" y="3063472"/>
                </a:cubicBezTo>
                <a:cubicBezTo>
                  <a:pt x="2807827" y="3023329"/>
                  <a:pt x="2840008" y="2993222"/>
                  <a:pt x="2881644" y="2973150"/>
                </a:cubicBezTo>
                <a:cubicBezTo>
                  <a:pt x="2923281" y="2953079"/>
                  <a:pt x="2972630" y="2943043"/>
                  <a:pt x="3029693" y="2943043"/>
                </a:cubicBezTo>
                <a:close/>
                <a:moveTo>
                  <a:pt x="1908232" y="2943043"/>
                </a:moveTo>
                <a:cubicBezTo>
                  <a:pt x="1942403" y="2943043"/>
                  <a:pt x="1968945" y="2945697"/>
                  <a:pt x="1987855" y="2951005"/>
                </a:cubicBezTo>
                <a:cubicBezTo>
                  <a:pt x="2006766" y="2956313"/>
                  <a:pt x="2020202" y="2961953"/>
                  <a:pt x="2028164" y="2967925"/>
                </a:cubicBezTo>
                <a:cubicBezTo>
                  <a:pt x="2035463" y="2972569"/>
                  <a:pt x="2041103" y="2978541"/>
                  <a:pt x="2045084" y="2985840"/>
                </a:cubicBezTo>
                <a:cubicBezTo>
                  <a:pt x="2047738" y="2990153"/>
                  <a:pt x="2050475" y="2996871"/>
                  <a:pt x="2053295" y="3005995"/>
                </a:cubicBezTo>
                <a:cubicBezTo>
                  <a:pt x="2056115" y="3015118"/>
                  <a:pt x="2058189" y="3024490"/>
                  <a:pt x="2059515" y="3034111"/>
                </a:cubicBezTo>
                <a:cubicBezTo>
                  <a:pt x="2060511" y="3039088"/>
                  <a:pt x="2061009" y="3042903"/>
                  <a:pt x="2061009" y="3045557"/>
                </a:cubicBezTo>
                <a:cubicBezTo>
                  <a:pt x="2061009" y="3049538"/>
                  <a:pt x="2060096" y="3052773"/>
                  <a:pt x="2058272" y="3055262"/>
                </a:cubicBezTo>
                <a:cubicBezTo>
                  <a:pt x="2056447" y="3057750"/>
                  <a:pt x="2052880" y="3060819"/>
                  <a:pt x="2047572" y="3064468"/>
                </a:cubicBezTo>
                <a:cubicBezTo>
                  <a:pt x="2039942" y="3069444"/>
                  <a:pt x="2031399" y="3074089"/>
                  <a:pt x="2021944" y="3078402"/>
                </a:cubicBezTo>
                <a:cubicBezTo>
                  <a:pt x="2012489" y="3082715"/>
                  <a:pt x="2004609" y="3085701"/>
                  <a:pt x="1998305" y="3087360"/>
                </a:cubicBezTo>
                <a:cubicBezTo>
                  <a:pt x="1994988" y="3088355"/>
                  <a:pt x="1992334" y="3088852"/>
                  <a:pt x="1990343" y="3088852"/>
                </a:cubicBezTo>
                <a:cubicBezTo>
                  <a:pt x="1988353" y="3088852"/>
                  <a:pt x="1986196" y="3088272"/>
                  <a:pt x="1983874" y="3087111"/>
                </a:cubicBezTo>
                <a:cubicBezTo>
                  <a:pt x="1981552" y="3085949"/>
                  <a:pt x="1978898" y="3084374"/>
                  <a:pt x="1975912" y="3082383"/>
                </a:cubicBezTo>
                <a:cubicBezTo>
                  <a:pt x="1967618" y="3076743"/>
                  <a:pt x="1958909" y="3072181"/>
                  <a:pt x="1949785" y="3068698"/>
                </a:cubicBezTo>
                <a:cubicBezTo>
                  <a:pt x="1940661" y="3065214"/>
                  <a:pt x="1928635" y="3063472"/>
                  <a:pt x="1913706" y="3063472"/>
                </a:cubicBezTo>
                <a:cubicBezTo>
                  <a:pt x="1891478" y="3063472"/>
                  <a:pt x="1870660" y="3068947"/>
                  <a:pt x="1851252" y="3079895"/>
                </a:cubicBezTo>
                <a:cubicBezTo>
                  <a:pt x="1831843" y="3090843"/>
                  <a:pt x="1816251" y="3107182"/>
                  <a:pt x="1804473" y="3128913"/>
                </a:cubicBezTo>
                <a:cubicBezTo>
                  <a:pt x="1792695" y="3150643"/>
                  <a:pt x="1786807" y="3176604"/>
                  <a:pt x="1786807" y="3206794"/>
                </a:cubicBezTo>
                <a:cubicBezTo>
                  <a:pt x="1786807" y="3238312"/>
                  <a:pt x="1792446" y="3265350"/>
                  <a:pt x="1803727" y="3287910"/>
                </a:cubicBezTo>
                <a:cubicBezTo>
                  <a:pt x="1815007" y="3310470"/>
                  <a:pt x="1831014" y="3327638"/>
                  <a:pt x="1851749" y="3339416"/>
                </a:cubicBezTo>
                <a:cubicBezTo>
                  <a:pt x="1872484" y="3351194"/>
                  <a:pt x="1896952" y="3357083"/>
                  <a:pt x="1925152" y="3357083"/>
                </a:cubicBezTo>
                <a:cubicBezTo>
                  <a:pt x="1959323" y="3357083"/>
                  <a:pt x="1988519" y="3350281"/>
                  <a:pt x="2012737" y="3336679"/>
                </a:cubicBezTo>
                <a:cubicBezTo>
                  <a:pt x="2017050" y="3334357"/>
                  <a:pt x="2020866" y="3333196"/>
                  <a:pt x="2024183" y="3333196"/>
                </a:cubicBezTo>
                <a:cubicBezTo>
                  <a:pt x="2029491" y="3333196"/>
                  <a:pt x="2033473" y="3336679"/>
                  <a:pt x="2036127" y="3343646"/>
                </a:cubicBezTo>
                <a:lnTo>
                  <a:pt x="2072455" y="3425757"/>
                </a:lnTo>
                <a:cubicBezTo>
                  <a:pt x="2073450" y="3427748"/>
                  <a:pt x="2073948" y="3429904"/>
                  <a:pt x="2073948" y="3432227"/>
                </a:cubicBezTo>
                <a:cubicBezTo>
                  <a:pt x="2073948" y="3437535"/>
                  <a:pt x="2071459" y="3441516"/>
                  <a:pt x="2066483" y="3444170"/>
                </a:cubicBezTo>
                <a:cubicBezTo>
                  <a:pt x="2050227" y="3452796"/>
                  <a:pt x="2027833" y="3460509"/>
                  <a:pt x="1999301" y="3467311"/>
                </a:cubicBezTo>
                <a:cubicBezTo>
                  <a:pt x="1970769" y="3474112"/>
                  <a:pt x="1938090" y="3477512"/>
                  <a:pt x="1901265" y="3477512"/>
                </a:cubicBezTo>
                <a:cubicBezTo>
                  <a:pt x="1845197" y="3477512"/>
                  <a:pt x="1796594" y="3467560"/>
                  <a:pt x="1755455" y="3447654"/>
                </a:cubicBezTo>
                <a:cubicBezTo>
                  <a:pt x="1714317" y="3427748"/>
                  <a:pt x="1682634" y="3397972"/>
                  <a:pt x="1660405" y="3358326"/>
                </a:cubicBezTo>
                <a:cubicBezTo>
                  <a:pt x="1638177" y="3318681"/>
                  <a:pt x="1627063" y="3269995"/>
                  <a:pt x="1627063" y="3212268"/>
                </a:cubicBezTo>
                <a:cubicBezTo>
                  <a:pt x="1627063" y="3156532"/>
                  <a:pt x="1638509" y="3108426"/>
                  <a:pt x="1661400" y="3067951"/>
                </a:cubicBezTo>
                <a:cubicBezTo>
                  <a:pt x="1684292" y="3027476"/>
                  <a:pt x="1716888" y="2996539"/>
                  <a:pt x="1759188" y="2975141"/>
                </a:cubicBezTo>
                <a:cubicBezTo>
                  <a:pt x="1801488" y="2953742"/>
                  <a:pt x="1851169" y="2943043"/>
                  <a:pt x="1908232" y="2943043"/>
                </a:cubicBezTo>
                <a:close/>
                <a:moveTo>
                  <a:pt x="808299" y="2943043"/>
                </a:moveTo>
                <a:cubicBezTo>
                  <a:pt x="871997" y="2943043"/>
                  <a:pt x="915790" y="2953825"/>
                  <a:pt x="939677" y="2975389"/>
                </a:cubicBezTo>
                <a:cubicBezTo>
                  <a:pt x="942663" y="2978044"/>
                  <a:pt x="944902" y="2980366"/>
                  <a:pt x="946396" y="2982356"/>
                </a:cubicBezTo>
                <a:cubicBezTo>
                  <a:pt x="947888" y="2984347"/>
                  <a:pt x="949132" y="2987001"/>
                  <a:pt x="950128" y="2990319"/>
                </a:cubicBezTo>
                <a:cubicBezTo>
                  <a:pt x="954440" y="3003258"/>
                  <a:pt x="957758" y="3020343"/>
                  <a:pt x="960081" y="3041576"/>
                </a:cubicBezTo>
                <a:lnTo>
                  <a:pt x="960578" y="3047548"/>
                </a:lnTo>
                <a:cubicBezTo>
                  <a:pt x="960578" y="3056174"/>
                  <a:pt x="957260" y="3062311"/>
                  <a:pt x="950625" y="3065961"/>
                </a:cubicBezTo>
                <a:cubicBezTo>
                  <a:pt x="944322" y="3069278"/>
                  <a:pt x="933622" y="3073011"/>
                  <a:pt x="918527" y="3077158"/>
                </a:cubicBezTo>
                <a:cubicBezTo>
                  <a:pt x="903432" y="3081305"/>
                  <a:pt x="892733" y="3083378"/>
                  <a:pt x="886429" y="3083378"/>
                </a:cubicBezTo>
                <a:cubicBezTo>
                  <a:pt x="883444" y="3083378"/>
                  <a:pt x="879462" y="3080890"/>
                  <a:pt x="874486" y="3075914"/>
                </a:cubicBezTo>
                <a:cubicBezTo>
                  <a:pt x="857897" y="3060321"/>
                  <a:pt x="836167" y="3052524"/>
                  <a:pt x="809294" y="3052524"/>
                </a:cubicBezTo>
                <a:cubicBezTo>
                  <a:pt x="767161" y="3052524"/>
                  <a:pt x="746093" y="3065629"/>
                  <a:pt x="746093" y="3091838"/>
                </a:cubicBezTo>
                <a:cubicBezTo>
                  <a:pt x="746093" y="3102123"/>
                  <a:pt x="749328" y="3110666"/>
                  <a:pt x="755797" y="3117467"/>
                </a:cubicBezTo>
                <a:cubicBezTo>
                  <a:pt x="762267" y="3124268"/>
                  <a:pt x="771722" y="3130323"/>
                  <a:pt x="784163" y="3135631"/>
                </a:cubicBezTo>
                <a:cubicBezTo>
                  <a:pt x="796604" y="3140939"/>
                  <a:pt x="817091" y="3148570"/>
                  <a:pt x="845622" y="3158523"/>
                </a:cubicBezTo>
                <a:cubicBezTo>
                  <a:pt x="877803" y="3169802"/>
                  <a:pt x="903432" y="3181000"/>
                  <a:pt x="922509" y="3192114"/>
                </a:cubicBezTo>
                <a:cubicBezTo>
                  <a:pt x="941585" y="3203227"/>
                  <a:pt x="956514" y="3218074"/>
                  <a:pt x="967296" y="3236653"/>
                </a:cubicBezTo>
                <a:cubicBezTo>
                  <a:pt x="978079" y="3255231"/>
                  <a:pt x="983470" y="3279450"/>
                  <a:pt x="983470" y="3309309"/>
                </a:cubicBezTo>
                <a:cubicBezTo>
                  <a:pt x="983470" y="3347793"/>
                  <a:pt x="972853" y="3379642"/>
                  <a:pt x="951620" y="3404856"/>
                </a:cubicBezTo>
                <a:cubicBezTo>
                  <a:pt x="930388" y="3430070"/>
                  <a:pt x="902768" y="3448483"/>
                  <a:pt x="868763" y="3460095"/>
                </a:cubicBezTo>
                <a:cubicBezTo>
                  <a:pt x="834757" y="3471706"/>
                  <a:pt x="797848" y="3477512"/>
                  <a:pt x="758037" y="3477512"/>
                </a:cubicBezTo>
                <a:cubicBezTo>
                  <a:pt x="678746" y="3477512"/>
                  <a:pt x="619526" y="3459597"/>
                  <a:pt x="580378" y="3423767"/>
                </a:cubicBezTo>
                <a:cubicBezTo>
                  <a:pt x="577392" y="3420781"/>
                  <a:pt x="575899" y="3417297"/>
                  <a:pt x="575899" y="3413316"/>
                </a:cubicBezTo>
                <a:cubicBezTo>
                  <a:pt x="575899" y="3410331"/>
                  <a:pt x="576729" y="3407510"/>
                  <a:pt x="578387" y="3404856"/>
                </a:cubicBezTo>
                <a:lnTo>
                  <a:pt x="629147" y="3329712"/>
                </a:lnTo>
                <a:cubicBezTo>
                  <a:pt x="633128" y="3323740"/>
                  <a:pt x="637275" y="3320754"/>
                  <a:pt x="641588" y="3320754"/>
                </a:cubicBezTo>
                <a:cubicBezTo>
                  <a:pt x="645238" y="3320754"/>
                  <a:pt x="649385" y="3323077"/>
                  <a:pt x="654029" y="3327722"/>
                </a:cubicBezTo>
                <a:cubicBezTo>
                  <a:pt x="682229" y="3354594"/>
                  <a:pt x="715737" y="3368031"/>
                  <a:pt x="754553" y="3368031"/>
                </a:cubicBezTo>
                <a:cubicBezTo>
                  <a:pt x="777113" y="3368031"/>
                  <a:pt x="795277" y="3364215"/>
                  <a:pt x="809045" y="3356585"/>
                </a:cubicBezTo>
                <a:cubicBezTo>
                  <a:pt x="822813" y="3348954"/>
                  <a:pt x="829698" y="3338172"/>
                  <a:pt x="829698" y="3324238"/>
                </a:cubicBezTo>
                <a:cubicBezTo>
                  <a:pt x="829698" y="3314617"/>
                  <a:pt x="826629" y="3306654"/>
                  <a:pt x="820491" y="3300351"/>
                </a:cubicBezTo>
                <a:cubicBezTo>
                  <a:pt x="814354" y="3294048"/>
                  <a:pt x="804401" y="3287910"/>
                  <a:pt x="790633" y="3281938"/>
                </a:cubicBezTo>
                <a:cubicBezTo>
                  <a:pt x="776865" y="3275967"/>
                  <a:pt x="753392" y="3267009"/>
                  <a:pt x="720216" y="3255065"/>
                </a:cubicBezTo>
                <a:cubicBezTo>
                  <a:pt x="690689" y="3244449"/>
                  <a:pt x="666719" y="3232837"/>
                  <a:pt x="648307" y="3220230"/>
                </a:cubicBezTo>
                <a:cubicBezTo>
                  <a:pt x="629894" y="3207623"/>
                  <a:pt x="615960" y="3192114"/>
                  <a:pt x="606504" y="3173701"/>
                </a:cubicBezTo>
                <a:cubicBezTo>
                  <a:pt x="597049" y="3155288"/>
                  <a:pt x="592322" y="3132479"/>
                  <a:pt x="592322" y="3105275"/>
                </a:cubicBezTo>
                <a:cubicBezTo>
                  <a:pt x="592322" y="3069113"/>
                  <a:pt x="602440" y="3038839"/>
                  <a:pt x="622678" y="3014454"/>
                </a:cubicBezTo>
                <a:cubicBezTo>
                  <a:pt x="642915" y="2990070"/>
                  <a:pt x="669373" y="2972072"/>
                  <a:pt x="702052" y="2960460"/>
                </a:cubicBezTo>
                <a:cubicBezTo>
                  <a:pt x="734731" y="2948848"/>
                  <a:pt x="770146" y="2943043"/>
                  <a:pt x="808299" y="2943043"/>
                </a:cubicBezTo>
                <a:close/>
                <a:moveTo>
                  <a:pt x="5448806" y="2939061"/>
                </a:moveTo>
                <a:cubicBezTo>
                  <a:pt x="5444161" y="2939061"/>
                  <a:pt x="5439683" y="2940720"/>
                  <a:pt x="5435370" y="2944038"/>
                </a:cubicBezTo>
                <a:cubicBezTo>
                  <a:pt x="5409161" y="2964275"/>
                  <a:pt x="5388757" y="2984015"/>
                  <a:pt x="5374160" y="3003258"/>
                </a:cubicBezTo>
                <a:cubicBezTo>
                  <a:pt x="5371837" y="3006244"/>
                  <a:pt x="5370428" y="3008815"/>
                  <a:pt x="5369930" y="3010971"/>
                </a:cubicBezTo>
                <a:cubicBezTo>
                  <a:pt x="5369432" y="3013127"/>
                  <a:pt x="5369183" y="3016694"/>
                  <a:pt x="5369183" y="3021670"/>
                </a:cubicBezTo>
                <a:lnTo>
                  <a:pt x="5369183" y="3635265"/>
                </a:lnTo>
                <a:cubicBezTo>
                  <a:pt x="5369183" y="3640242"/>
                  <a:pt x="5369432" y="3643808"/>
                  <a:pt x="5369930" y="3645965"/>
                </a:cubicBezTo>
                <a:cubicBezTo>
                  <a:pt x="5370428" y="3648121"/>
                  <a:pt x="5371837" y="3650693"/>
                  <a:pt x="5374160" y="3653678"/>
                </a:cubicBezTo>
                <a:cubicBezTo>
                  <a:pt x="5388757" y="3672920"/>
                  <a:pt x="5409161" y="3692660"/>
                  <a:pt x="5435370" y="3712898"/>
                </a:cubicBezTo>
                <a:cubicBezTo>
                  <a:pt x="5439683" y="3716215"/>
                  <a:pt x="5443830" y="3717874"/>
                  <a:pt x="5447811" y="3717874"/>
                </a:cubicBezTo>
                <a:cubicBezTo>
                  <a:pt x="5451460" y="3717874"/>
                  <a:pt x="5455607" y="3716215"/>
                  <a:pt x="5460252" y="3712898"/>
                </a:cubicBezTo>
                <a:cubicBezTo>
                  <a:pt x="5487125" y="3691665"/>
                  <a:pt x="5507528" y="3671925"/>
                  <a:pt x="5521463" y="3653678"/>
                </a:cubicBezTo>
                <a:cubicBezTo>
                  <a:pt x="5523784" y="3650693"/>
                  <a:pt x="5525195" y="3648204"/>
                  <a:pt x="5525692" y="3646214"/>
                </a:cubicBezTo>
                <a:cubicBezTo>
                  <a:pt x="5526190" y="3644223"/>
                  <a:pt x="5526439" y="3640574"/>
                  <a:pt x="5526439" y="3635265"/>
                </a:cubicBezTo>
                <a:lnTo>
                  <a:pt x="5526439" y="3423269"/>
                </a:lnTo>
                <a:lnTo>
                  <a:pt x="5528430" y="3423269"/>
                </a:lnTo>
                <a:cubicBezTo>
                  <a:pt x="5541368" y="3438530"/>
                  <a:pt x="5557873" y="3451386"/>
                  <a:pt x="5577945" y="3461837"/>
                </a:cubicBezTo>
                <a:cubicBezTo>
                  <a:pt x="5598017" y="3472287"/>
                  <a:pt x="5625801" y="3477512"/>
                  <a:pt x="5661300" y="3477512"/>
                </a:cubicBezTo>
                <a:cubicBezTo>
                  <a:pt x="5711728" y="3477512"/>
                  <a:pt x="5754858" y="3465320"/>
                  <a:pt x="5790688" y="3440935"/>
                </a:cubicBezTo>
                <a:cubicBezTo>
                  <a:pt x="5826518" y="3416551"/>
                  <a:pt x="5853557" y="3383043"/>
                  <a:pt x="5871804" y="3340411"/>
                </a:cubicBezTo>
                <a:cubicBezTo>
                  <a:pt x="5890050" y="3297780"/>
                  <a:pt x="5899174" y="3249591"/>
                  <a:pt x="5899174" y="3195846"/>
                </a:cubicBezTo>
                <a:cubicBezTo>
                  <a:pt x="5899174" y="3145750"/>
                  <a:pt x="5891378" y="3101791"/>
                  <a:pt x="5875785" y="3063970"/>
                </a:cubicBezTo>
                <a:cubicBezTo>
                  <a:pt x="5860192" y="3026149"/>
                  <a:pt x="5836471" y="2996539"/>
                  <a:pt x="5804622" y="2975141"/>
                </a:cubicBezTo>
                <a:cubicBezTo>
                  <a:pt x="5772773" y="2953742"/>
                  <a:pt x="5733293" y="2943043"/>
                  <a:pt x="5686183" y="2943043"/>
                </a:cubicBezTo>
                <a:cubicBezTo>
                  <a:pt x="5641063" y="2943043"/>
                  <a:pt x="5606642" y="2949346"/>
                  <a:pt x="5582922" y="2961953"/>
                </a:cubicBezTo>
                <a:cubicBezTo>
                  <a:pt x="5559200" y="2974560"/>
                  <a:pt x="5540539" y="2989324"/>
                  <a:pt x="5526937" y="3006244"/>
                </a:cubicBezTo>
                <a:lnTo>
                  <a:pt x="5524448" y="3006244"/>
                </a:lnTo>
                <a:cubicBezTo>
                  <a:pt x="5508855" y="2985011"/>
                  <a:pt x="5488120" y="2964275"/>
                  <a:pt x="5462243" y="2944038"/>
                </a:cubicBezTo>
                <a:cubicBezTo>
                  <a:pt x="5459588" y="2942047"/>
                  <a:pt x="5457349" y="2940720"/>
                  <a:pt x="5455525" y="2940057"/>
                </a:cubicBezTo>
                <a:cubicBezTo>
                  <a:pt x="5453700" y="2939393"/>
                  <a:pt x="5451460" y="2939061"/>
                  <a:pt x="5448806" y="2939061"/>
                </a:cubicBezTo>
                <a:close/>
                <a:moveTo>
                  <a:pt x="4469224" y="2939061"/>
                </a:moveTo>
                <a:cubicBezTo>
                  <a:pt x="4463584" y="2939061"/>
                  <a:pt x="4458608" y="2940720"/>
                  <a:pt x="4454295" y="2944038"/>
                </a:cubicBezTo>
                <a:cubicBezTo>
                  <a:pt x="4428086" y="2964275"/>
                  <a:pt x="4407682" y="2984015"/>
                  <a:pt x="4393085" y="3003258"/>
                </a:cubicBezTo>
                <a:cubicBezTo>
                  <a:pt x="4390762" y="3006244"/>
                  <a:pt x="4389353" y="3008815"/>
                  <a:pt x="4388855" y="3010971"/>
                </a:cubicBezTo>
                <a:cubicBezTo>
                  <a:pt x="4388357" y="3013127"/>
                  <a:pt x="4388108" y="3016694"/>
                  <a:pt x="4388108" y="3021670"/>
                </a:cubicBezTo>
                <a:lnTo>
                  <a:pt x="4388108" y="3438696"/>
                </a:lnTo>
                <a:cubicBezTo>
                  <a:pt x="4388108" y="3448649"/>
                  <a:pt x="4390182" y="3455533"/>
                  <a:pt x="4394329" y="3459348"/>
                </a:cubicBezTo>
                <a:cubicBezTo>
                  <a:pt x="4398476" y="3463164"/>
                  <a:pt x="4405526" y="3465071"/>
                  <a:pt x="4415479" y="3465071"/>
                </a:cubicBezTo>
                <a:lnTo>
                  <a:pt x="4517994" y="3465071"/>
                </a:lnTo>
                <a:cubicBezTo>
                  <a:pt x="4527946" y="3465071"/>
                  <a:pt x="4534996" y="3463164"/>
                  <a:pt x="4539143" y="3459348"/>
                </a:cubicBezTo>
                <a:cubicBezTo>
                  <a:pt x="4543290" y="3455533"/>
                  <a:pt x="4545364" y="3448649"/>
                  <a:pt x="4545364" y="3438696"/>
                </a:cubicBezTo>
                <a:lnTo>
                  <a:pt x="4545364" y="3221723"/>
                </a:lnTo>
                <a:cubicBezTo>
                  <a:pt x="4545364" y="3178594"/>
                  <a:pt x="4555068" y="3144506"/>
                  <a:pt x="4574476" y="3119457"/>
                </a:cubicBezTo>
                <a:cubicBezTo>
                  <a:pt x="4593884" y="3094409"/>
                  <a:pt x="4620508" y="3081885"/>
                  <a:pt x="4654348" y="3081885"/>
                </a:cubicBezTo>
                <a:cubicBezTo>
                  <a:pt x="4672263" y="3081885"/>
                  <a:pt x="4688353" y="3084539"/>
                  <a:pt x="4702619" y="3089848"/>
                </a:cubicBezTo>
                <a:cubicBezTo>
                  <a:pt x="4705605" y="3091175"/>
                  <a:pt x="4708591" y="3091838"/>
                  <a:pt x="4711577" y="3091838"/>
                </a:cubicBezTo>
                <a:cubicBezTo>
                  <a:pt x="4717549" y="3091838"/>
                  <a:pt x="4720535" y="3088355"/>
                  <a:pt x="4720535" y="3081388"/>
                </a:cubicBezTo>
                <a:lnTo>
                  <a:pt x="4720535" y="2961456"/>
                </a:lnTo>
                <a:cubicBezTo>
                  <a:pt x="4720535" y="2957806"/>
                  <a:pt x="4719954" y="2955235"/>
                  <a:pt x="4718793" y="2953742"/>
                </a:cubicBezTo>
                <a:cubicBezTo>
                  <a:pt x="4717631" y="2952249"/>
                  <a:pt x="4715724" y="2951005"/>
                  <a:pt x="4713070" y="2950010"/>
                </a:cubicBezTo>
                <a:cubicBezTo>
                  <a:pt x="4706766" y="2947687"/>
                  <a:pt x="4696316" y="2946526"/>
                  <a:pt x="4681718" y="2946526"/>
                </a:cubicBezTo>
                <a:cubicBezTo>
                  <a:pt x="4617025" y="2946526"/>
                  <a:pt x="4572237" y="2981030"/>
                  <a:pt x="4547355" y="3050036"/>
                </a:cubicBezTo>
                <a:lnTo>
                  <a:pt x="4545364" y="3050036"/>
                </a:lnTo>
                <a:lnTo>
                  <a:pt x="4545364" y="3013211"/>
                </a:lnTo>
                <a:cubicBezTo>
                  <a:pt x="4545364" y="3007902"/>
                  <a:pt x="4543871" y="3003258"/>
                  <a:pt x="4540885" y="2999277"/>
                </a:cubicBezTo>
                <a:cubicBezTo>
                  <a:pt x="4529937" y="2984015"/>
                  <a:pt x="4510695" y="2965603"/>
                  <a:pt x="4483158" y="2944038"/>
                </a:cubicBezTo>
                <a:cubicBezTo>
                  <a:pt x="4478513" y="2940720"/>
                  <a:pt x="4473869" y="2939061"/>
                  <a:pt x="4469224" y="2939061"/>
                </a:cubicBezTo>
                <a:close/>
                <a:moveTo>
                  <a:pt x="3520994" y="2792754"/>
                </a:moveTo>
                <a:cubicBezTo>
                  <a:pt x="3524975" y="2792754"/>
                  <a:pt x="3528956" y="2794413"/>
                  <a:pt x="3532937" y="2797731"/>
                </a:cubicBezTo>
                <a:cubicBezTo>
                  <a:pt x="3559147" y="2817968"/>
                  <a:pt x="3579550" y="2837708"/>
                  <a:pt x="3594148" y="2856950"/>
                </a:cubicBezTo>
                <a:cubicBezTo>
                  <a:pt x="3596470" y="2859936"/>
                  <a:pt x="3597880" y="2862507"/>
                  <a:pt x="3598377" y="2864664"/>
                </a:cubicBezTo>
                <a:cubicBezTo>
                  <a:pt x="3598875" y="2866820"/>
                  <a:pt x="3599124" y="2870387"/>
                  <a:pt x="3599124" y="2875363"/>
                </a:cubicBezTo>
                <a:lnTo>
                  <a:pt x="3599124" y="2955484"/>
                </a:lnTo>
                <a:lnTo>
                  <a:pt x="3687207" y="2955484"/>
                </a:lnTo>
                <a:cubicBezTo>
                  <a:pt x="3697160" y="2955484"/>
                  <a:pt x="3704044" y="2957557"/>
                  <a:pt x="3707859" y="2961704"/>
                </a:cubicBezTo>
                <a:lnTo>
                  <a:pt x="3712273" y="2978018"/>
                </a:lnTo>
                <a:lnTo>
                  <a:pt x="3707242" y="3011521"/>
                </a:lnTo>
                <a:lnTo>
                  <a:pt x="3695983" y="3068791"/>
                </a:lnTo>
                <a:lnTo>
                  <a:pt x="3687207" y="3071435"/>
                </a:lnTo>
                <a:lnTo>
                  <a:pt x="3599124" y="3071435"/>
                </a:lnTo>
                <a:lnTo>
                  <a:pt x="3599124" y="3277459"/>
                </a:lnTo>
                <a:cubicBezTo>
                  <a:pt x="3599124" y="3303669"/>
                  <a:pt x="3604100" y="3323491"/>
                  <a:pt x="3614053" y="3336928"/>
                </a:cubicBezTo>
                <a:cubicBezTo>
                  <a:pt x="3619030" y="3343646"/>
                  <a:pt x="3625085" y="3348685"/>
                  <a:pt x="3632217" y="3352044"/>
                </a:cubicBezTo>
                <a:lnTo>
                  <a:pt x="3639985" y="3353633"/>
                </a:lnTo>
                <a:lnTo>
                  <a:pt x="3635143" y="3378262"/>
                </a:lnTo>
                <a:lnTo>
                  <a:pt x="3611911" y="3477380"/>
                </a:lnTo>
                <a:lnTo>
                  <a:pt x="3608579" y="3477512"/>
                </a:lnTo>
                <a:cubicBezTo>
                  <a:pt x="3497770" y="3477512"/>
                  <a:pt x="3442366" y="3419952"/>
                  <a:pt x="3442366" y="3304830"/>
                </a:cubicBezTo>
                <a:lnTo>
                  <a:pt x="3442366" y="3071435"/>
                </a:lnTo>
                <a:lnTo>
                  <a:pt x="3386132" y="3071435"/>
                </a:lnTo>
                <a:cubicBezTo>
                  <a:pt x="3376179" y="3071435"/>
                  <a:pt x="3369295" y="3069361"/>
                  <a:pt x="3365480" y="3065214"/>
                </a:cubicBezTo>
                <a:cubicBezTo>
                  <a:pt x="3361665" y="3061067"/>
                  <a:pt x="3359757" y="3054017"/>
                  <a:pt x="3359757" y="3044064"/>
                </a:cubicBezTo>
                <a:lnTo>
                  <a:pt x="3359757" y="2982854"/>
                </a:lnTo>
                <a:cubicBezTo>
                  <a:pt x="3359757" y="2972901"/>
                  <a:pt x="3361665" y="2965851"/>
                  <a:pt x="3365480" y="2961704"/>
                </a:cubicBezTo>
                <a:cubicBezTo>
                  <a:pt x="3369295" y="2957557"/>
                  <a:pt x="3376179" y="2955484"/>
                  <a:pt x="3386132" y="2955484"/>
                </a:cubicBezTo>
                <a:lnTo>
                  <a:pt x="3442366" y="2955484"/>
                </a:lnTo>
                <a:lnTo>
                  <a:pt x="3442366" y="2875363"/>
                </a:lnTo>
                <a:cubicBezTo>
                  <a:pt x="3442366" y="2870055"/>
                  <a:pt x="3442615" y="2866406"/>
                  <a:pt x="3443112" y="2864415"/>
                </a:cubicBezTo>
                <a:cubicBezTo>
                  <a:pt x="3443610" y="2862424"/>
                  <a:pt x="3445020" y="2859936"/>
                  <a:pt x="3447343" y="2856950"/>
                </a:cubicBezTo>
                <a:cubicBezTo>
                  <a:pt x="3461276" y="2838703"/>
                  <a:pt x="3481680" y="2818963"/>
                  <a:pt x="3508553" y="2797731"/>
                </a:cubicBezTo>
                <a:cubicBezTo>
                  <a:pt x="3513197" y="2794413"/>
                  <a:pt x="3517344" y="2792754"/>
                  <a:pt x="3520994" y="2792754"/>
                </a:cubicBezTo>
                <a:close/>
                <a:moveTo>
                  <a:pt x="122918" y="2751450"/>
                </a:moveTo>
                <a:lnTo>
                  <a:pt x="241357" y="2751450"/>
                </a:lnTo>
                <a:cubicBezTo>
                  <a:pt x="336241" y="2751450"/>
                  <a:pt x="406658" y="2770111"/>
                  <a:pt x="452607" y="2807435"/>
                </a:cubicBezTo>
                <a:cubicBezTo>
                  <a:pt x="498556" y="2844758"/>
                  <a:pt x="521531" y="2901904"/>
                  <a:pt x="521531" y="2978873"/>
                </a:cubicBezTo>
                <a:cubicBezTo>
                  <a:pt x="521531" y="3034277"/>
                  <a:pt x="509919" y="3080558"/>
                  <a:pt x="486695" y="3117716"/>
                </a:cubicBezTo>
                <a:cubicBezTo>
                  <a:pt x="463472" y="3154873"/>
                  <a:pt x="432784" y="3182327"/>
                  <a:pt x="394631" y="3200076"/>
                </a:cubicBezTo>
                <a:cubicBezTo>
                  <a:pt x="356478" y="3217825"/>
                  <a:pt x="315008" y="3226700"/>
                  <a:pt x="270220" y="3226700"/>
                </a:cubicBezTo>
                <a:cubicBezTo>
                  <a:pt x="264912" y="3226700"/>
                  <a:pt x="260848" y="3226285"/>
                  <a:pt x="258028" y="3225456"/>
                </a:cubicBezTo>
                <a:cubicBezTo>
                  <a:pt x="255208" y="3224626"/>
                  <a:pt x="251973" y="3222884"/>
                  <a:pt x="248324" y="3220230"/>
                </a:cubicBezTo>
                <a:cubicBezTo>
                  <a:pt x="233726" y="3210277"/>
                  <a:pt x="216641" y="3194353"/>
                  <a:pt x="197067" y="3172457"/>
                </a:cubicBezTo>
                <a:cubicBezTo>
                  <a:pt x="194744" y="3169802"/>
                  <a:pt x="193168" y="3167729"/>
                  <a:pt x="192339" y="3166236"/>
                </a:cubicBezTo>
                <a:cubicBezTo>
                  <a:pt x="191510" y="3164743"/>
                  <a:pt x="191095" y="3162670"/>
                  <a:pt x="191095" y="3160015"/>
                </a:cubicBezTo>
                <a:cubicBezTo>
                  <a:pt x="191095" y="3157693"/>
                  <a:pt x="191592" y="3155620"/>
                  <a:pt x="192588" y="3153795"/>
                </a:cubicBezTo>
                <a:cubicBezTo>
                  <a:pt x="193583" y="3151970"/>
                  <a:pt x="195076" y="3149897"/>
                  <a:pt x="197067" y="3147574"/>
                </a:cubicBezTo>
                <a:cubicBezTo>
                  <a:pt x="217636" y="3124351"/>
                  <a:pt x="236381" y="3107265"/>
                  <a:pt x="253300" y="3096317"/>
                </a:cubicBezTo>
                <a:cubicBezTo>
                  <a:pt x="256286" y="3094327"/>
                  <a:pt x="258692" y="3093165"/>
                  <a:pt x="260516" y="3092833"/>
                </a:cubicBezTo>
                <a:cubicBezTo>
                  <a:pt x="262341" y="3092502"/>
                  <a:pt x="265576" y="3092336"/>
                  <a:pt x="270220" y="3092336"/>
                </a:cubicBezTo>
                <a:cubicBezTo>
                  <a:pt x="294439" y="3092336"/>
                  <a:pt x="314179" y="3083627"/>
                  <a:pt x="329440" y="3066209"/>
                </a:cubicBezTo>
                <a:cubicBezTo>
                  <a:pt x="344701" y="3048792"/>
                  <a:pt x="352331" y="3022666"/>
                  <a:pt x="352331" y="2987831"/>
                </a:cubicBezTo>
                <a:cubicBezTo>
                  <a:pt x="352331" y="2947355"/>
                  <a:pt x="342959" y="2918409"/>
                  <a:pt x="324215" y="2900992"/>
                </a:cubicBezTo>
                <a:cubicBezTo>
                  <a:pt x="305470" y="2883574"/>
                  <a:pt x="277851" y="2874865"/>
                  <a:pt x="241357" y="2874865"/>
                </a:cubicBezTo>
                <a:lnTo>
                  <a:pt x="217470" y="2874865"/>
                </a:lnTo>
                <a:cubicBezTo>
                  <a:pt x="195905" y="2874865"/>
                  <a:pt x="181059" y="2879427"/>
                  <a:pt x="172931" y="2888551"/>
                </a:cubicBezTo>
                <a:cubicBezTo>
                  <a:pt x="164803" y="2897674"/>
                  <a:pt x="160739" y="2913682"/>
                  <a:pt x="160739" y="2936573"/>
                </a:cubicBezTo>
                <a:lnTo>
                  <a:pt x="160739" y="3438696"/>
                </a:lnTo>
                <a:cubicBezTo>
                  <a:pt x="160739" y="3448649"/>
                  <a:pt x="158665" y="3455533"/>
                  <a:pt x="154518" y="3459348"/>
                </a:cubicBezTo>
                <a:cubicBezTo>
                  <a:pt x="150371" y="3463164"/>
                  <a:pt x="143321" y="3465071"/>
                  <a:pt x="133368" y="3465071"/>
                </a:cubicBezTo>
                <a:lnTo>
                  <a:pt x="27370" y="3465071"/>
                </a:lnTo>
                <a:cubicBezTo>
                  <a:pt x="17417" y="3465071"/>
                  <a:pt x="10367" y="3463164"/>
                  <a:pt x="6220" y="3459348"/>
                </a:cubicBezTo>
                <a:cubicBezTo>
                  <a:pt x="2073" y="3455533"/>
                  <a:pt x="0" y="3448649"/>
                  <a:pt x="0" y="3438696"/>
                </a:cubicBezTo>
                <a:lnTo>
                  <a:pt x="0" y="2884818"/>
                </a:lnTo>
                <a:cubicBezTo>
                  <a:pt x="0" y="2849651"/>
                  <a:pt x="3151" y="2822779"/>
                  <a:pt x="9455" y="2804200"/>
                </a:cubicBezTo>
                <a:cubicBezTo>
                  <a:pt x="15758" y="2785621"/>
                  <a:pt x="27619" y="2772185"/>
                  <a:pt x="45036" y="2763891"/>
                </a:cubicBezTo>
                <a:cubicBezTo>
                  <a:pt x="62454" y="2755597"/>
                  <a:pt x="88414" y="2751450"/>
                  <a:pt x="122918" y="2751450"/>
                </a:cubicBezTo>
                <a:close/>
                <a:moveTo>
                  <a:pt x="6086484" y="2686756"/>
                </a:moveTo>
                <a:cubicBezTo>
                  <a:pt x="6084161" y="2686756"/>
                  <a:pt x="6081756" y="2687419"/>
                  <a:pt x="6079268" y="2688746"/>
                </a:cubicBezTo>
                <a:cubicBezTo>
                  <a:pt x="6076780" y="2690074"/>
                  <a:pt x="6073213" y="2692562"/>
                  <a:pt x="6068569" y="2696211"/>
                </a:cubicBezTo>
                <a:cubicBezTo>
                  <a:pt x="6039042" y="2721757"/>
                  <a:pt x="6015818" y="2744317"/>
                  <a:pt x="5998898" y="2763891"/>
                </a:cubicBezTo>
                <a:cubicBezTo>
                  <a:pt x="5992927" y="2770858"/>
                  <a:pt x="5989029" y="2775751"/>
                  <a:pt x="5987204" y="2778571"/>
                </a:cubicBezTo>
                <a:cubicBezTo>
                  <a:pt x="5985379" y="2781391"/>
                  <a:pt x="5984467" y="2784626"/>
                  <a:pt x="5984467" y="2788275"/>
                </a:cubicBezTo>
                <a:cubicBezTo>
                  <a:pt x="5984467" y="2790929"/>
                  <a:pt x="5985048" y="2793500"/>
                  <a:pt x="5986209" y="2795989"/>
                </a:cubicBezTo>
                <a:cubicBezTo>
                  <a:pt x="5987370" y="2798477"/>
                  <a:pt x="5989526" y="2801463"/>
                  <a:pt x="5992678" y="2804947"/>
                </a:cubicBezTo>
                <a:cubicBezTo>
                  <a:pt x="5995829" y="2808430"/>
                  <a:pt x="5997903" y="2810835"/>
                  <a:pt x="5998898" y="2812162"/>
                </a:cubicBezTo>
                <a:cubicBezTo>
                  <a:pt x="6020795" y="2838371"/>
                  <a:pt x="6043686" y="2860931"/>
                  <a:pt x="6067573" y="2879842"/>
                </a:cubicBezTo>
                <a:cubicBezTo>
                  <a:pt x="6072550" y="2883491"/>
                  <a:pt x="6076365" y="2885979"/>
                  <a:pt x="6079019" y="2887306"/>
                </a:cubicBezTo>
                <a:cubicBezTo>
                  <a:pt x="6081673" y="2888634"/>
                  <a:pt x="6084161" y="2889297"/>
                  <a:pt x="6086484" y="2889297"/>
                </a:cubicBezTo>
                <a:cubicBezTo>
                  <a:pt x="6091128" y="2889297"/>
                  <a:pt x="6097266" y="2886145"/>
                  <a:pt x="6104897" y="2879842"/>
                </a:cubicBezTo>
                <a:cubicBezTo>
                  <a:pt x="6132765" y="2855955"/>
                  <a:pt x="6155491" y="2833727"/>
                  <a:pt x="6173074" y="2813157"/>
                </a:cubicBezTo>
                <a:cubicBezTo>
                  <a:pt x="6174733" y="2811167"/>
                  <a:pt x="6176972" y="2808596"/>
                  <a:pt x="6179792" y="2805444"/>
                </a:cubicBezTo>
                <a:cubicBezTo>
                  <a:pt x="6182612" y="2802292"/>
                  <a:pt x="6184769" y="2799390"/>
                  <a:pt x="6186261" y="2796735"/>
                </a:cubicBezTo>
                <a:cubicBezTo>
                  <a:pt x="6187754" y="2794081"/>
                  <a:pt x="6188501" y="2791261"/>
                  <a:pt x="6188501" y="2788275"/>
                </a:cubicBezTo>
                <a:cubicBezTo>
                  <a:pt x="6188501" y="2785621"/>
                  <a:pt x="6187838" y="2782967"/>
                  <a:pt x="6186510" y="2780313"/>
                </a:cubicBezTo>
                <a:cubicBezTo>
                  <a:pt x="6185183" y="2777659"/>
                  <a:pt x="6183027" y="2774590"/>
                  <a:pt x="6180041" y="2771107"/>
                </a:cubicBezTo>
                <a:cubicBezTo>
                  <a:pt x="6177055" y="2767623"/>
                  <a:pt x="6174899" y="2765218"/>
                  <a:pt x="6173572" y="2763891"/>
                </a:cubicBezTo>
                <a:cubicBezTo>
                  <a:pt x="6154661" y="2741994"/>
                  <a:pt x="6131769" y="2719435"/>
                  <a:pt x="6104897" y="2696211"/>
                </a:cubicBezTo>
                <a:cubicBezTo>
                  <a:pt x="6099920" y="2692562"/>
                  <a:pt x="6096188" y="2690074"/>
                  <a:pt x="6093700" y="2688746"/>
                </a:cubicBezTo>
                <a:cubicBezTo>
                  <a:pt x="6091211" y="2687419"/>
                  <a:pt x="6088806" y="2686756"/>
                  <a:pt x="6086484" y="2686756"/>
                </a:cubicBezTo>
                <a:close/>
                <a:moveTo>
                  <a:pt x="2228361" y="2682775"/>
                </a:moveTo>
                <a:cubicBezTo>
                  <a:pt x="2232674" y="2682775"/>
                  <a:pt x="2236821" y="2684434"/>
                  <a:pt x="2240802" y="2687751"/>
                </a:cubicBezTo>
                <a:cubicBezTo>
                  <a:pt x="2267011" y="2707989"/>
                  <a:pt x="2287415" y="2727729"/>
                  <a:pt x="2302013" y="2746971"/>
                </a:cubicBezTo>
                <a:cubicBezTo>
                  <a:pt x="2304335" y="2749957"/>
                  <a:pt x="2305745" y="2752528"/>
                  <a:pt x="2306242" y="2754684"/>
                </a:cubicBezTo>
                <a:cubicBezTo>
                  <a:pt x="2306740" y="2756841"/>
                  <a:pt x="2306989" y="2760407"/>
                  <a:pt x="2306989" y="2765384"/>
                </a:cubicBezTo>
                <a:lnTo>
                  <a:pt x="2306989" y="3006741"/>
                </a:lnTo>
                <a:lnTo>
                  <a:pt x="2308979" y="3006741"/>
                </a:lnTo>
                <a:cubicBezTo>
                  <a:pt x="2322914" y="2988162"/>
                  <a:pt x="2341161" y="2972901"/>
                  <a:pt x="2363720" y="2960958"/>
                </a:cubicBezTo>
                <a:cubicBezTo>
                  <a:pt x="2386280" y="2949014"/>
                  <a:pt x="2417798" y="2943043"/>
                  <a:pt x="2458273" y="2943043"/>
                </a:cubicBezTo>
                <a:cubicBezTo>
                  <a:pt x="2491449" y="2943043"/>
                  <a:pt x="2521805" y="2949678"/>
                  <a:pt x="2549342" y="2962948"/>
                </a:cubicBezTo>
                <a:cubicBezTo>
                  <a:pt x="2576878" y="2976219"/>
                  <a:pt x="2599272" y="2998115"/>
                  <a:pt x="2616523" y="3028638"/>
                </a:cubicBezTo>
                <a:cubicBezTo>
                  <a:pt x="2633775" y="3059160"/>
                  <a:pt x="2642401" y="3098971"/>
                  <a:pt x="2642401" y="3148072"/>
                </a:cubicBezTo>
                <a:lnTo>
                  <a:pt x="2642401" y="3438696"/>
                </a:lnTo>
                <a:cubicBezTo>
                  <a:pt x="2642401" y="3448649"/>
                  <a:pt x="2640327" y="3455533"/>
                  <a:pt x="2636180" y="3459348"/>
                </a:cubicBezTo>
                <a:cubicBezTo>
                  <a:pt x="2632033" y="3463164"/>
                  <a:pt x="2624984" y="3465071"/>
                  <a:pt x="2615030" y="3465071"/>
                </a:cubicBezTo>
                <a:lnTo>
                  <a:pt x="2512516" y="3465071"/>
                </a:lnTo>
                <a:cubicBezTo>
                  <a:pt x="2502563" y="3465071"/>
                  <a:pt x="2495513" y="3463164"/>
                  <a:pt x="2491366" y="3459348"/>
                </a:cubicBezTo>
                <a:cubicBezTo>
                  <a:pt x="2487219" y="3455533"/>
                  <a:pt x="2485145" y="3448649"/>
                  <a:pt x="2485145" y="3438696"/>
                </a:cubicBezTo>
                <a:lnTo>
                  <a:pt x="2485145" y="3175443"/>
                </a:lnTo>
                <a:cubicBezTo>
                  <a:pt x="2485145" y="3139612"/>
                  <a:pt x="2477764" y="3113071"/>
                  <a:pt x="2463000" y="3095819"/>
                </a:cubicBezTo>
                <a:cubicBezTo>
                  <a:pt x="2448237" y="3078568"/>
                  <a:pt x="2427253" y="3069942"/>
                  <a:pt x="2400048" y="3069942"/>
                </a:cubicBezTo>
                <a:cubicBezTo>
                  <a:pt x="2375830" y="3069942"/>
                  <a:pt x="2356339" y="3075167"/>
                  <a:pt x="2341575" y="3085618"/>
                </a:cubicBezTo>
                <a:cubicBezTo>
                  <a:pt x="2326812" y="3096068"/>
                  <a:pt x="2315283" y="3110749"/>
                  <a:pt x="2306989" y="3129659"/>
                </a:cubicBezTo>
                <a:lnTo>
                  <a:pt x="2306989" y="3438696"/>
                </a:lnTo>
                <a:cubicBezTo>
                  <a:pt x="2306989" y="3448649"/>
                  <a:pt x="2304916" y="3455533"/>
                  <a:pt x="2300768" y="3459348"/>
                </a:cubicBezTo>
                <a:cubicBezTo>
                  <a:pt x="2296621" y="3463164"/>
                  <a:pt x="2289571" y="3465071"/>
                  <a:pt x="2279618" y="3465071"/>
                </a:cubicBezTo>
                <a:lnTo>
                  <a:pt x="2177104" y="3465071"/>
                </a:lnTo>
                <a:cubicBezTo>
                  <a:pt x="2167151" y="3465071"/>
                  <a:pt x="2160101" y="3463164"/>
                  <a:pt x="2155954" y="3459348"/>
                </a:cubicBezTo>
                <a:cubicBezTo>
                  <a:pt x="2151807" y="3455533"/>
                  <a:pt x="2149734" y="3448649"/>
                  <a:pt x="2149734" y="3438696"/>
                </a:cubicBezTo>
                <a:lnTo>
                  <a:pt x="2149734" y="2765384"/>
                </a:lnTo>
                <a:cubicBezTo>
                  <a:pt x="2149734" y="2760076"/>
                  <a:pt x="2149982" y="2756426"/>
                  <a:pt x="2150480" y="2754435"/>
                </a:cubicBezTo>
                <a:cubicBezTo>
                  <a:pt x="2150977" y="2752445"/>
                  <a:pt x="2152387" y="2749957"/>
                  <a:pt x="2154710" y="2746971"/>
                </a:cubicBezTo>
                <a:cubicBezTo>
                  <a:pt x="2168644" y="2728724"/>
                  <a:pt x="2189047" y="2708984"/>
                  <a:pt x="2215920" y="2687751"/>
                </a:cubicBezTo>
                <a:cubicBezTo>
                  <a:pt x="2220564" y="2684434"/>
                  <a:pt x="2224712" y="2682775"/>
                  <a:pt x="2228361" y="2682775"/>
                </a:cubicBezTo>
                <a:close/>
                <a:moveTo>
                  <a:pt x="2684085" y="0"/>
                </a:moveTo>
                <a:lnTo>
                  <a:pt x="10923517" y="0"/>
                </a:lnTo>
                <a:lnTo>
                  <a:pt x="10923517" y="7761174"/>
                </a:lnTo>
                <a:lnTo>
                  <a:pt x="2684085" y="7761174"/>
                </a:lnTo>
                <a:cubicBezTo>
                  <a:pt x="2684085" y="6742948"/>
                  <a:pt x="2965880" y="5783716"/>
                  <a:pt x="3247675" y="4824484"/>
                </a:cubicBezTo>
                <a:lnTo>
                  <a:pt x="3287956" y="4684271"/>
                </a:lnTo>
                <a:lnTo>
                  <a:pt x="3370263" y="4684271"/>
                </a:lnTo>
                <a:cubicBezTo>
                  <a:pt x="3374244" y="4684271"/>
                  <a:pt x="3376899" y="4684105"/>
                  <a:pt x="3378225" y="4683774"/>
                </a:cubicBezTo>
                <a:cubicBezTo>
                  <a:pt x="3379552" y="4683442"/>
                  <a:pt x="3381543" y="4682446"/>
                  <a:pt x="3384197" y="4680788"/>
                </a:cubicBezTo>
                <a:cubicBezTo>
                  <a:pt x="3397800" y="4669839"/>
                  <a:pt x="3412065" y="4654744"/>
                  <a:pt x="3426995" y="4635502"/>
                </a:cubicBezTo>
                <a:cubicBezTo>
                  <a:pt x="3429649" y="4631853"/>
                  <a:pt x="3430976" y="4628867"/>
                  <a:pt x="3430976" y="4626544"/>
                </a:cubicBezTo>
                <a:cubicBezTo>
                  <a:pt x="3430976" y="4624554"/>
                  <a:pt x="3429649" y="4621402"/>
                  <a:pt x="3426995" y="4617089"/>
                </a:cubicBezTo>
                <a:cubicBezTo>
                  <a:pt x="3412065" y="4597847"/>
                  <a:pt x="3397800" y="4582752"/>
                  <a:pt x="3384197" y="4571804"/>
                </a:cubicBezTo>
                <a:cubicBezTo>
                  <a:pt x="3381875" y="4570145"/>
                  <a:pt x="3380050" y="4569149"/>
                  <a:pt x="3378723" y="4568818"/>
                </a:cubicBezTo>
                <a:cubicBezTo>
                  <a:pt x="3377396" y="4568486"/>
                  <a:pt x="3374576" y="4568320"/>
                  <a:pt x="3370263" y="4568320"/>
                </a:cubicBezTo>
                <a:lnTo>
                  <a:pt x="3321266" y="4568320"/>
                </a:lnTo>
                <a:lnTo>
                  <a:pt x="3454618" y="4104138"/>
                </a:lnTo>
                <a:cubicBezTo>
                  <a:pt x="3487641" y="3983773"/>
                  <a:pt x="3519563" y="3863178"/>
                  <a:pt x="3549834" y="3742237"/>
                </a:cubicBezTo>
                <a:lnTo>
                  <a:pt x="3611911" y="3477380"/>
                </a:lnTo>
                <a:lnTo>
                  <a:pt x="3652310" y="3475771"/>
                </a:lnTo>
                <a:cubicBezTo>
                  <a:pt x="3665041" y="3474609"/>
                  <a:pt x="3675927" y="3472868"/>
                  <a:pt x="3684967" y="3470545"/>
                </a:cubicBezTo>
                <a:cubicBezTo>
                  <a:pt x="3703048" y="3465901"/>
                  <a:pt x="3718559" y="3460592"/>
                  <a:pt x="3731497" y="3454621"/>
                </a:cubicBezTo>
                <a:cubicBezTo>
                  <a:pt x="3736805" y="3452298"/>
                  <a:pt x="3739459" y="3448981"/>
                  <a:pt x="3739459" y="3444668"/>
                </a:cubicBezTo>
                <a:cubicBezTo>
                  <a:pt x="3739459" y="3443341"/>
                  <a:pt x="3738796" y="3440687"/>
                  <a:pt x="3737469" y="3436705"/>
                </a:cubicBezTo>
                <a:lnTo>
                  <a:pt x="3708605" y="3359571"/>
                </a:lnTo>
                <a:cubicBezTo>
                  <a:pt x="3706947" y="3355589"/>
                  <a:pt x="3705454" y="3352687"/>
                  <a:pt x="3704127" y="3350862"/>
                </a:cubicBezTo>
                <a:cubicBezTo>
                  <a:pt x="3702800" y="3349037"/>
                  <a:pt x="3700975" y="3348125"/>
                  <a:pt x="3698653" y="3348125"/>
                </a:cubicBezTo>
                <a:cubicBezTo>
                  <a:pt x="3696662" y="3348125"/>
                  <a:pt x="3692515" y="3349286"/>
                  <a:pt x="3686211" y="3351609"/>
                </a:cubicBezTo>
                <a:cubicBezTo>
                  <a:pt x="3677254" y="3355258"/>
                  <a:pt x="3667467" y="3357083"/>
                  <a:pt x="3656850" y="3357083"/>
                </a:cubicBezTo>
                <a:lnTo>
                  <a:pt x="3639985" y="3353633"/>
                </a:lnTo>
                <a:lnTo>
                  <a:pt x="3695983" y="3068791"/>
                </a:lnTo>
                <a:lnTo>
                  <a:pt x="3707859" y="3065214"/>
                </a:lnTo>
                <a:cubicBezTo>
                  <a:pt x="3711674" y="3061067"/>
                  <a:pt x="3713582" y="3054017"/>
                  <a:pt x="3713582" y="3044064"/>
                </a:cubicBezTo>
                <a:lnTo>
                  <a:pt x="3713582" y="2982854"/>
                </a:lnTo>
                <a:lnTo>
                  <a:pt x="3712273" y="2978018"/>
                </a:lnTo>
                <a:lnTo>
                  <a:pt x="3762831" y="2641324"/>
                </a:lnTo>
                <a:cubicBezTo>
                  <a:pt x="3793652" y="2393220"/>
                  <a:pt x="3811264" y="2142350"/>
                  <a:pt x="3811264" y="1887794"/>
                </a:cubicBezTo>
                <a:cubicBezTo>
                  <a:pt x="3702501" y="1170039"/>
                  <a:pt x="3059812" y="629265"/>
                  <a:pt x="26840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80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4816BA8-D51C-4EA6-16D3-296C1A6776E8}"/>
              </a:ext>
            </a:extLst>
          </p:cNvPr>
          <p:cNvSpPr txBox="1"/>
          <p:nvPr/>
        </p:nvSpPr>
        <p:spPr>
          <a:xfrm>
            <a:off x="7431947" y="982003"/>
            <a:ext cx="4632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Mgr. Kamila </a:t>
            </a:r>
            <a:r>
              <a:rPr lang="cs-CZ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Koblerová</a:t>
            </a:r>
            <a:endParaRPr lang="cs-CZ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3200" dirty="0" smtClean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3200" dirty="0" smtClean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sychoterapeutka </a:t>
            </a:r>
            <a:r>
              <a:rPr lang="cs-CZ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 LLLK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4816BA8-D51C-4EA6-16D3-296C1A6776E8}"/>
              </a:ext>
            </a:extLst>
          </p:cNvPr>
          <p:cNvSpPr txBox="1"/>
          <p:nvPr/>
        </p:nvSpPr>
        <p:spPr>
          <a:xfrm>
            <a:off x="7272545" y="4416279"/>
            <a:ext cx="46326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cs-CZ" sz="2200" dirty="0" smtClean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neb</a:t>
            </a:r>
          </a:p>
          <a:p>
            <a:r>
              <a:rPr lang="cs-CZ" sz="3200" dirty="0" smtClean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„rozhodovací proces pro </a:t>
            </a:r>
          </a:p>
          <a:p>
            <a:r>
              <a:rPr lang="cs-CZ" sz="3200" dirty="0" smtClean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zakázku v psychoterapii v LLLK“</a:t>
            </a:r>
            <a:endParaRPr lang="cs-CZ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966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40B13-9689-4820-A20A-E5701C46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91051E-769A-0314-E2FD-9614712F9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2987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210B195E-40E5-026C-955A-9E80391DDC4C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B5AA93A-001C-284E-B27C-EF5513B0E58D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DD9226-82DF-F0F8-52D0-21CDD3DB0C40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DEB8B5-7B31-1C95-12CE-1F0A7447289F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C51AB4-F518-5F80-733D-4654858A418B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7322D76-A69B-ED67-85F6-FEE9B7E14543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65EB6C-278F-5F43-0191-F9B48E5EC9E6}"/>
              </a:ext>
            </a:extLst>
          </p:cNvPr>
          <p:cNvSpPr txBox="1"/>
          <p:nvPr/>
        </p:nvSpPr>
        <p:spPr>
          <a:xfrm>
            <a:off x="-594711" y="-6261431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8400984-BA4F-D5C9-A674-F53044F8F96B}"/>
              </a:ext>
            </a:extLst>
          </p:cNvPr>
          <p:cNvSpPr txBox="1"/>
          <p:nvPr/>
        </p:nvSpPr>
        <p:spPr>
          <a:xfrm>
            <a:off x="-13238045" y="-2556028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7239A52-BD5B-97C4-3E65-60D05B161981}"/>
              </a:ext>
            </a:extLst>
          </p:cNvPr>
          <p:cNvSpPr txBox="1"/>
          <p:nvPr/>
        </p:nvSpPr>
        <p:spPr>
          <a:xfrm>
            <a:off x="-4941934" y="251777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688E99-E4D5-E611-2EBE-6EC2AFCAB984}"/>
              </a:ext>
            </a:extLst>
          </p:cNvPr>
          <p:cNvSpPr txBox="1"/>
          <p:nvPr/>
        </p:nvSpPr>
        <p:spPr>
          <a:xfrm>
            <a:off x="5157737" y="763444"/>
            <a:ext cx="5785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Co psychoterapie není aneb „opravte </a:t>
            </a:r>
            <a:r>
              <a:rPr lang="cs-CZ" sz="3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mi, prosím, </a:t>
            </a:r>
            <a:r>
              <a:rPr lang="cs-CZ" sz="36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dítě“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1E0E287-C3FE-CD07-CC58-680D8544525E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2A55F0-4270-5724-FEBC-640D2CA8E01A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5D197B7-8A29-C1D6-1CD2-EA902FA8E4EF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A21880E-B0E0-901C-272A-88B634C6FE3E}"/>
              </a:ext>
            </a:extLst>
          </p:cNvPr>
          <p:cNvSpPr txBox="1"/>
          <p:nvPr/>
        </p:nvSpPr>
        <p:spPr>
          <a:xfrm>
            <a:off x="-7965806" y="-309840"/>
            <a:ext cx="6047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8AEE6F-2329-F6DB-4260-71851276A98E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7129470-0C32-3031-8C74-CCA343BA8CC8}"/>
              </a:ext>
            </a:extLst>
          </p:cNvPr>
          <p:cNvSpPr txBox="1"/>
          <p:nvPr/>
        </p:nvSpPr>
        <p:spPr>
          <a:xfrm>
            <a:off x="-2226966" y="-3337872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621E1A-F0DE-5A34-AC54-1A103D1A4362}"/>
              </a:ext>
            </a:extLst>
          </p:cNvPr>
          <p:cNvSpPr txBox="1"/>
          <p:nvPr/>
        </p:nvSpPr>
        <p:spPr>
          <a:xfrm>
            <a:off x="-15142540" y="-857180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B08AA14-DDE3-5954-6A9B-E9D73535BB15}"/>
              </a:ext>
            </a:extLst>
          </p:cNvPr>
          <p:cNvSpPr txBox="1"/>
          <p:nvPr/>
        </p:nvSpPr>
        <p:spPr>
          <a:xfrm>
            <a:off x="6022767" y="2608594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„Opravte mi, prosím, dítě“ </a:t>
            </a:r>
            <a:r>
              <a:rPr lang="cs-CZ" sz="2000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  <a:sym typeface="Wingdings" panose="05000000000000000000" pitchFamily="2" charset="2"/>
              </a:rPr>
              <a:t></a:t>
            </a:r>
            <a:endParaRPr lang="cs-CZ" sz="2000" b="1" i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VÝVOJOVÉ PORUCHY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2.     PORUCHY AKTIVITY A POZORNOSTI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3.     NARUŠENÝ INTELEKT 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4.    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VÝRAZNÉ PORUCHY CHOVÁNÍ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513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99EC-7770-B951-7595-923CF346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335489-E6B3-A60C-B2D9-156CDD3F6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2987" cy="820865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A3CCFFA-237C-19C1-BDF0-7F2FF4DCA3A8}"/>
              </a:ext>
            </a:extLst>
          </p:cNvPr>
          <p:cNvSpPr/>
          <p:nvPr/>
        </p:nvSpPr>
        <p:spPr>
          <a:xfrm>
            <a:off x="3896532" y="0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09A383-0FE6-0576-7CA3-6A3BF8130FED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D4A218-0206-1938-88CB-925403EB390C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8AE3DD-1DD1-FBC8-F3C4-D1117D9F9D20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A934C9-F3F8-E4B0-7D2F-8B216A572CBA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3C0430F-0BDC-ED53-B956-92136C7A180F}"/>
              </a:ext>
            </a:extLst>
          </p:cNvPr>
          <p:cNvSpPr txBox="1"/>
          <p:nvPr/>
        </p:nvSpPr>
        <p:spPr>
          <a:xfrm>
            <a:off x="-594711" y="-6261431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6EC6C93-006B-2A07-46D7-2E5DB8C77208}"/>
              </a:ext>
            </a:extLst>
          </p:cNvPr>
          <p:cNvSpPr txBox="1"/>
          <p:nvPr/>
        </p:nvSpPr>
        <p:spPr>
          <a:xfrm>
            <a:off x="-13238045" y="-2556028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F2439C6-CA0D-0217-29F6-3C9336260F78}"/>
              </a:ext>
            </a:extLst>
          </p:cNvPr>
          <p:cNvSpPr txBox="1"/>
          <p:nvPr/>
        </p:nvSpPr>
        <p:spPr>
          <a:xfrm>
            <a:off x="-13160106" y="7726497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FBA801F-9F2D-8497-FDA9-5AE7B5482C06}"/>
              </a:ext>
            </a:extLst>
          </p:cNvPr>
          <p:cNvSpPr txBox="1"/>
          <p:nvPr/>
        </p:nvSpPr>
        <p:spPr>
          <a:xfrm>
            <a:off x="5634639" y="503343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Lidé v pozadí aneb lidé v popředí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1563AB1-313C-5D58-A830-D38F61575178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D7074CB-963B-7A73-72A2-C9581CB337DE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6FFC23-4576-2720-787D-D15EF6A0535E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08C2AF-8C03-714C-6CAC-D2E573ADBFEC}"/>
              </a:ext>
            </a:extLst>
          </p:cNvPr>
          <p:cNvSpPr txBox="1"/>
          <p:nvPr/>
        </p:nvSpPr>
        <p:spPr>
          <a:xfrm>
            <a:off x="-2226966" y="-3337872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ABB34D-4D9D-7F9B-174C-45C8B563E10C}"/>
              </a:ext>
            </a:extLst>
          </p:cNvPr>
          <p:cNvSpPr txBox="1"/>
          <p:nvPr/>
        </p:nvSpPr>
        <p:spPr>
          <a:xfrm>
            <a:off x="-15142540" y="-857180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2E8D32A-39E7-6C4D-7ADC-F242374D25FD}"/>
              </a:ext>
            </a:extLst>
          </p:cNvPr>
          <p:cNvSpPr txBox="1"/>
          <p:nvPr/>
        </p:nvSpPr>
        <p:spPr>
          <a:xfrm>
            <a:off x="-11815159" y="9704953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69520D7-9D6B-61FB-8E44-ECB2D11DE868}"/>
              </a:ext>
            </a:extLst>
          </p:cNvPr>
          <p:cNvSpPr txBox="1"/>
          <p:nvPr/>
        </p:nvSpPr>
        <p:spPr>
          <a:xfrm>
            <a:off x="4786313" y="2091116"/>
            <a:ext cx="752667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ŘEDITEL LLLK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–Mgr. Karel </a:t>
            </a:r>
            <a:r>
              <a:rPr lang="cs-CZ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Naxera</a:t>
            </a:r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NÁMĚSTKYNĚ pro lékařskou péči 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A PEDIATR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MUDr. Dana Šašková, MBA 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GARANT LLLK LÉKAŘ PSYCHIATR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MUDr. Jiří Podlipný,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Ph.D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.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RODINNÁ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TERAPEUTKA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 od 1/ 2025, s klienty od 2/2025</a:t>
            </a:r>
          </a:p>
          <a:p>
            <a:pPr marL="0" indent="0">
              <a:buNone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LÉKAŘI:</a:t>
            </a:r>
          </a:p>
          <a:p>
            <a:pPr marL="0" indent="0">
              <a:buNone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MUDr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. Dana Šašková, MUDr. Jakub Moravec, </a:t>
            </a:r>
          </a:p>
          <a:p>
            <a:pPr marL="0" indent="0">
              <a:buNone/>
            </a:pP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MUDr.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Lucie </a:t>
            </a:r>
            <a:r>
              <a:rPr lang="cs-CZ" sz="2000" b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Damová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,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MUDr. Ludmila Hůrková</a:t>
            </a: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Spolupráce na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„časování“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 sestra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Monika </a:t>
            </a:r>
            <a:r>
              <a:rPr lang="cs-CZ" sz="2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,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všem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sestrám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na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ambulanci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LD Záboj i na LD Výsluní,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fyzioterapeutky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na </a:t>
            </a:r>
            <a:r>
              <a:rPr lang="cs-CZ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Balneoprovozu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a </a:t>
            </a:r>
            <a:r>
              <a:rPr lang="cs-CZ" sz="2000" b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hipoterapeutky</a:t>
            </a: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263986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2F84B-FF05-0CD3-1020-2E5A345E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630AA2-0F90-44B7-3FA5-C43497C838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9869"/>
            <a:ext cx="12312988" cy="815535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438F67-522B-32AB-2395-4E14945D6AD2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6C1C2A-61E7-E1DD-4B07-EE8F60B35B7F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C20C61B-7708-387F-95E0-E780B2ED8204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7CE0424-2AF9-CC37-72BE-3B162E79D32F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7A67052-C397-C7D5-CAEF-19FB298327E6}"/>
              </a:ext>
            </a:extLst>
          </p:cNvPr>
          <p:cNvSpPr txBox="1"/>
          <p:nvPr/>
        </p:nvSpPr>
        <p:spPr>
          <a:xfrm>
            <a:off x="-594711" y="-6261431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C7B67D4-9B53-878C-7FE1-39F7FC165983}"/>
              </a:ext>
            </a:extLst>
          </p:cNvPr>
          <p:cNvSpPr txBox="1"/>
          <p:nvPr/>
        </p:nvSpPr>
        <p:spPr>
          <a:xfrm>
            <a:off x="-13238045" y="-2556028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D916AB9-63FF-978F-F597-7DD036953613}"/>
              </a:ext>
            </a:extLst>
          </p:cNvPr>
          <p:cNvSpPr txBox="1"/>
          <p:nvPr/>
        </p:nvSpPr>
        <p:spPr>
          <a:xfrm>
            <a:off x="-13160106" y="7726497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9460F12-F308-DF6C-19D8-03BFCA0D6BD4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A3CE047-A286-3BED-0105-C592C04B5BBC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8F0F1A-BAAA-EBB3-EAD8-AC7E4DD8E809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7DFCBC-28BE-269C-FB8B-E959ABDC8B02}"/>
              </a:ext>
            </a:extLst>
          </p:cNvPr>
          <p:cNvSpPr txBox="1"/>
          <p:nvPr/>
        </p:nvSpPr>
        <p:spPr>
          <a:xfrm>
            <a:off x="-2226966" y="-3337872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DC086E-014E-5AB0-F86D-9F6068E5723C}"/>
              </a:ext>
            </a:extLst>
          </p:cNvPr>
          <p:cNvSpPr txBox="1"/>
          <p:nvPr/>
        </p:nvSpPr>
        <p:spPr>
          <a:xfrm>
            <a:off x="-15142540" y="-857180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C6EFE31-4A4D-9390-1609-A6A8EE78B718}"/>
              </a:ext>
            </a:extLst>
          </p:cNvPr>
          <p:cNvSpPr txBox="1"/>
          <p:nvPr/>
        </p:nvSpPr>
        <p:spPr>
          <a:xfrm>
            <a:off x="-11815159" y="9704953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8856873-5103-6C06-AB1E-EEBA1CB230A8}"/>
              </a:ext>
            </a:extLst>
          </p:cNvPr>
          <p:cNvSpPr txBox="1"/>
          <p:nvPr/>
        </p:nvSpPr>
        <p:spPr>
          <a:xfrm>
            <a:off x="2165404" y="1429097"/>
            <a:ext cx="7861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Děkuji za pozornost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01A601-2B6F-E495-A12C-7FDBCE4B4676}"/>
              </a:ext>
            </a:extLst>
          </p:cNvPr>
          <p:cNvSpPr txBox="1"/>
          <p:nvPr/>
        </p:nvSpPr>
        <p:spPr>
          <a:xfrm>
            <a:off x="6786564" y="2462292"/>
            <a:ext cx="4312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Mgr. Kamila Koblerová, LLLK</a:t>
            </a:r>
          </a:p>
        </p:txBody>
      </p:sp>
    </p:spTree>
    <p:extLst>
      <p:ext uri="{BB962C8B-B14F-4D97-AF65-F5344CB8AC3E}">
        <p14:creationId xmlns:p14="http://schemas.microsoft.com/office/powerpoint/2010/main" val="29153505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3DDC9-42CE-C3E2-FDB4-2AFC9C19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EF9E3D-328A-295C-8750-0D38DDD9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88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E64FB8C0-47D9-1E1A-36F8-E91572D5A430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56ED024-1042-E6FC-8689-01ADCE917F44}"/>
              </a:ext>
            </a:extLst>
          </p:cNvPr>
          <p:cNvGrpSpPr/>
          <p:nvPr/>
        </p:nvGrpSpPr>
        <p:grpSpPr>
          <a:xfrm>
            <a:off x="-11815159" y="-98375"/>
            <a:ext cx="10923517" cy="7761174"/>
            <a:chOff x="1268483" y="-1"/>
            <a:chExt cx="10923517" cy="7761174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B880F12-21A0-1642-C048-2C25953BF8EE}"/>
                </a:ext>
              </a:extLst>
            </p:cNvPr>
            <p:cNvSpPr txBox="1"/>
            <p:nvPr/>
          </p:nvSpPr>
          <p:spPr>
            <a:xfrm>
              <a:off x="1268483" y="-1"/>
              <a:ext cx="10923517" cy="7761174"/>
            </a:xfrm>
            <a:custGeom>
              <a:avLst/>
              <a:gdLst/>
              <a:ahLst/>
              <a:cxnLst/>
              <a:rect l="l" t="t" r="r" b="b"/>
              <a:pathLst>
                <a:path w="10923517" h="7761174">
                  <a:moveTo>
                    <a:pt x="2721131" y="4454360"/>
                  </a:moveTo>
                  <a:cubicBezTo>
                    <a:pt x="2677670" y="4454360"/>
                    <a:pt x="2644079" y="4457760"/>
                    <a:pt x="2620358" y="4464561"/>
                  </a:cubicBezTo>
                  <a:cubicBezTo>
                    <a:pt x="2596637" y="4471362"/>
                    <a:pt x="2580629" y="4480237"/>
                    <a:pt x="2572335" y="4491185"/>
                  </a:cubicBezTo>
                  <a:cubicBezTo>
                    <a:pt x="2564042" y="4502133"/>
                    <a:pt x="2559894" y="4515072"/>
                    <a:pt x="2559894" y="4530002"/>
                  </a:cubicBezTo>
                  <a:cubicBezTo>
                    <a:pt x="2559894" y="4564173"/>
                    <a:pt x="2580629" y="4581259"/>
                    <a:pt x="2622100" y="4581259"/>
                  </a:cubicBezTo>
                  <a:cubicBezTo>
                    <a:pt x="2649968" y="4581259"/>
                    <a:pt x="2672113" y="4574209"/>
                    <a:pt x="2688536" y="4560109"/>
                  </a:cubicBezTo>
                  <a:cubicBezTo>
                    <a:pt x="2704958" y="4546009"/>
                    <a:pt x="2715823" y="4529172"/>
                    <a:pt x="2721131" y="4509598"/>
                  </a:cubicBezTo>
                  <a:close/>
                  <a:moveTo>
                    <a:pt x="4167829" y="4174684"/>
                  </a:moveTo>
                  <a:cubicBezTo>
                    <a:pt x="4157876" y="4174684"/>
                    <a:pt x="4150826" y="4176591"/>
                    <a:pt x="4146679" y="4180407"/>
                  </a:cubicBezTo>
                  <a:cubicBezTo>
                    <a:pt x="4142532" y="4184222"/>
                    <a:pt x="4140458" y="4191106"/>
                    <a:pt x="4140458" y="4201059"/>
                  </a:cubicBezTo>
                  <a:lnTo>
                    <a:pt x="4140458" y="4657896"/>
                  </a:lnTo>
                  <a:cubicBezTo>
                    <a:pt x="4140458" y="4667849"/>
                    <a:pt x="4142532" y="4674733"/>
                    <a:pt x="4146679" y="4678548"/>
                  </a:cubicBezTo>
                  <a:cubicBezTo>
                    <a:pt x="4150826" y="4682363"/>
                    <a:pt x="4157876" y="4684271"/>
                    <a:pt x="4167829" y="4684271"/>
                  </a:cubicBezTo>
                  <a:lnTo>
                    <a:pt x="4270344" y="4684271"/>
                  </a:lnTo>
                  <a:cubicBezTo>
                    <a:pt x="4280296" y="4684271"/>
                    <a:pt x="4287346" y="4682363"/>
                    <a:pt x="4291493" y="4678548"/>
                  </a:cubicBezTo>
                  <a:cubicBezTo>
                    <a:pt x="4295640" y="4674733"/>
                    <a:pt x="4297714" y="4667849"/>
                    <a:pt x="4297714" y="4657896"/>
                  </a:cubicBezTo>
                  <a:lnTo>
                    <a:pt x="4297714" y="4201059"/>
                  </a:lnTo>
                  <a:cubicBezTo>
                    <a:pt x="4297714" y="4191106"/>
                    <a:pt x="4295640" y="4184222"/>
                    <a:pt x="4291493" y="4180407"/>
                  </a:cubicBezTo>
                  <a:cubicBezTo>
                    <a:pt x="4287346" y="4176591"/>
                    <a:pt x="4280296" y="4174684"/>
                    <a:pt x="4270344" y="4174684"/>
                  </a:cubicBezTo>
                  <a:close/>
                  <a:moveTo>
                    <a:pt x="3017931" y="4174684"/>
                  </a:moveTo>
                  <a:lnTo>
                    <a:pt x="3341897" y="4174684"/>
                  </a:lnTo>
                  <a:cubicBezTo>
                    <a:pt x="3363130" y="4174684"/>
                    <a:pt x="3379552" y="4179411"/>
                    <a:pt x="3391164" y="4188867"/>
                  </a:cubicBezTo>
                  <a:cubicBezTo>
                    <a:pt x="3402776" y="4198322"/>
                    <a:pt x="3408582" y="4210680"/>
                    <a:pt x="3408582" y="4225941"/>
                  </a:cubicBezTo>
                  <a:cubicBezTo>
                    <a:pt x="3408582" y="4243193"/>
                    <a:pt x="3401615" y="4260776"/>
                    <a:pt x="3387681" y="4278691"/>
                  </a:cubicBezTo>
                  <a:lnTo>
                    <a:pt x="3165731" y="4568320"/>
                  </a:lnTo>
                  <a:lnTo>
                    <a:pt x="3321266" y="4568320"/>
                  </a:lnTo>
                  <a:lnTo>
                    <a:pt x="3287956" y="4684271"/>
                  </a:lnTo>
                  <a:lnTo>
                    <a:pt x="3021912" y="4684271"/>
                  </a:lnTo>
                  <a:cubicBezTo>
                    <a:pt x="3004661" y="4684271"/>
                    <a:pt x="2990229" y="4679544"/>
                    <a:pt x="2978617" y="4670088"/>
                  </a:cubicBezTo>
                  <a:cubicBezTo>
                    <a:pt x="2967006" y="4660633"/>
                    <a:pt x="2961200" y="4648275"/>
                    <a:pt x="2961200" y="4633014"/>
                  </a:cubicBezTo>
                  <a:cubicBezTo>
                    <a:pt x="2961200" y="4616426"/>
                    <a:pt x="2968499" y="4598676"/>
                    <a:pt x="2983096" y="4579766"/>
                  </a:cubicBezTo>
                  <a:lnTo>
                    <a:pt x="3208529" y="4290635"/>
                  </a:lnTo>
                  <a:lnTo>
                    <a:pt x="3017931" y="4290635"/>
                  </a:lnTo>
                  <a:cubicBezTo>
                    <a:pt x="3013950" y="4290635"/>
                    <a:pt x="3011213" y="4290469"/>
                    <a:pt x="3009720" y="4290137"/>
                  </a:cubicBezTo>
                  <a:cubicBezTo>
                    <a:pt x="3008227" y="4289805"/>
                    <a:pt x="3006320" y="4288810"/>
                    <a:pt x="3003997" y="4287151"/>
                  </a:cubicBezTo>
                  <a:cubicBezTo>
                    <a:pt x="2990395" y="4276203"/>
                    <a:pt x="2976129" y="4261108"/>
                    <a:pt x="2961200" y="4241866"/>
                  </a:cubicBezTo>
                  <a:cubicBezTo>
                    <a:pt x="2958546" y="4237553"/>
                    <a:pt x="2957219" y="4234401"/>
                    <a:pt x="2957219" y="4232410"/>
                  </a:cubicBezTo>
                  <a:cubicBezTo>
                    <a:pt x="2957219" y="4230088"/>
                    <a:pt x="2958546" y="4227102"/>
                    <a:pt x="2961200" y="4223453"/>
                  </a:cubicBezTo>
                  <a:cubicBezTo>
                    <a:pt x="2976129" y="4204211"/>
                    <a:pt x="2990395" y="4189115"/>
                    <a:pt x="3003997" y="4178167"/>
                  </a:cubicBezTo>
                  <a:cubicBezTo>
                    <a:pt x="3006651" y="4176508"/>
                    <a:pt x="3008642" y="4175513"/>
                    <a:pt x="3009969" y="4175181"/>
                  </a:cubicBezTo>
                  <a:cubicBezTo>
                    <a:pt x="3011296" y="4174850"/>
                    <a:pt x="3013950" y="4174684"/>
                    <a:pt x="3017931" y="4174684"/>
                  </a:cubicBezTo>
                  <a:close/>
                  <a:moveTo>
                    <a:pt x="4689532" y="4162243"/>
                  </a:moveTo>
                  <a:cubicBezTo>
                    <a:pt x="4632469" y="4162243"/>
                    <a:pt x="4582787" y="4172942"/>
                    <a:pt x="4540487" y="4194341"/>
                  </a:cubicBezTo>
                  <a:cubicBezTo>
                    <a:pt x="4498188" y="4215739"/>
                    <a:pt x="4465592" y="4246676"/>
                    <a:pt x="4442700" y="4287151"/>
                  </a:cubicBezTo>
                  <a:cubicBezTo>
                    <a:pt x="4419809" y="4327626"/>
                    <a:pt x="4408363" y="4375732"/>
                    <a:pt x="4408363" y="4431468"/>
                  </a:cubicBezTo>
                  <a:cubicBezTo>
                    <a:pt x="4408363" y="4489195"/>
                    <a:pt x="4419477" y="4537881"/>
                    <a:pt x="4441705" y="4577527"/>
                  </a:cubicBezTo>
                  <a:cubicBezTo>
                    <a:pt x="4463933" y="4617172"/>
                    <a:pt x="4495616" y="4646948"/>
                    <a:pt x="4536755" y="4666854"/>
                  </a:cubicBezTo>
                  <a:cubicBezTo>
                    <a:pt x="4577893" y="4686759"/>
                    <a:pt x="4626497" y="4696712"/>
                    <a:pt x="4682565" y="4696712"/>
                  </a:cubicBezTo>
                  <a:cubicBezTo>
                    <a:pt x="4719391" y="4696712"/>
                    <a:pt x="4752069" y="4693312"/>
                    <a:pt x="4780601" y="4686511"/>
                  </a:cubicBezTo>
                  <a:cubicBezTo>
                    <a:pt x="4809132" y="4679709"/>
                    <a:pt x="4831526" y="4671996"/>
                    <a:pt x="4847783" y="4663370"/>
                  </a:cubicBezTo>
                  <a:cubicBezTo>
                    <a:pt x="4852759" y="4660716"/>
                    <a:pt x="4855247" y="4656735"/>
                    <a:pt x="4855247" y="4651427"/>
                  </a:cubicBezTo>
                  <a:cubicBezTo>
                    <a:pt x="4855247" y="4649104"/>
                    <a:pt x="4854750" y="4646948"/>
                    <a:pt x="4853754" y="4644957"/>
                  </a:cubicBezTo>
                  <a:lnTo>
                    <a:pt x="4817426" y="4562846"/>
                  </a:lnTo>
                  <a:cubicBezTo>
                    <a:pt x="4814772" y="4555879"/>
                    <a:pt x="4810791" y="4552395"/>
                    <a:pt x="4805483" y="4552395"/>
                  </a:cubicBezTo>
                  <a:cubicBezTo>
                    <a:pt x="4802165" y="4552395"/>
                    <a:pt x="4798350" y="4553557"/>
                    <a:pt x="4794037" y="4555879"/>
                  </a:cubicBezTo>
                  <a:cubicBezTo>
                    <a:pt x="4769818" y="4569481"/>
                    <a:pt x="4740623" y="4576282"/>
                    <a:pt x="4706452" y="4576282"/>
                  </a:cubicBezTo>
                  <a:cubicBezTo>
                    <a:pt x="4678252" y="4576282"/>
                    <a:pt x="4653784" y="4570394"/>
                    <a:pt x="4633049" y="4558616"/>
                  </a:cubicBezTo>
                  <a:cubicBezTo>
                    <a:pt x="4612314" y="4546838"/>
                    <a:pt x="4596306" y="4529670"/>
                    <a:pt x="4585027" y="4507110"/>
                  </a:cubicBezTo>
                  <a:cubicBezTo>
                    <a:pt x="4573747" y="4484550"/>
                    <a:pt x="4568107" y="4457511"/>
                    <a:pt x="4568107" y="4425994"/>
                  </a:cubicBezTo>
                  <a:cubicBezTo>
                    <a:pt x="4568107" y="4395804"/>
                    <a:pt x="4573995" y="4369843"/>
                    <a:pt x="4585773" y="4348113"/>
                  </a:cubicBezTo>
                  <a:cubicBezTo>
                    <a:pt x="4597550" y="4326382"/>
                    <a:pt x="4613144" y="4310043"/>
                    <a:pt x="4632552" y="4299095"/>
                  </a:cubicBezTo>
                  <a:cubicBezTo>
                    <a:pt x="4651960" y="4288147"/>
                    <a:pt x="4672778" y="4282672"/>
                    <a:pt x="4695006" y="4282672"/>
                  </a:cubicBezTo>
                  <a:cubicBezTo>
                    <a:pt x="4709935" y="4282672"/>
                    <a:pt x="4721961" y="4284414"/>
                    <a:pt x="4731085" y="4287898"/>
                  </a:cubicBezTo>
                  <a:cubicBezTo>
                    <a:pt x="4740208" y="4291381"/>
                    <a:pt x="4748917" y="4295943"/>
                    <a:pt x="4757211" y="4301583"/>
                  </a:cubicBezTo>
                  <a:cubicBezTo>
                    <a:pt x="4760197" y="4303574"/>
                    <a:pt x="4762851" y="4305149"/>
                    <a:pt x="4765174" y="4306311"/>
                  </a:cubicBezTo>
                  <a:cubicBezTo>
                    <a:pt x="4767496" y="4307472"/>
                    <a:pt x="4769653" y="4308052"/>
                    <a:pt x="4771643" y="4308052"/>
                  </a:cubicBezTo>
                  <a:cubicBezTo>
                    <a:pt x="4773634" y="4308052"/>
                    <a:pt x="4776288" y="4307555"/>
                    <a:pt x="4779605" y="4306559"/>
                  </a:cubicBezTo>
                  <a:cubicBezTo>
                    <a:pt x="4785909" y="4304901"/>
                    <a:pt x="4793788" y="4301915"/>
                    <a:pt x="4803244" y="4297602"/>
                  </a:cubicBezTo>
                  <a:cubicBezTo>
                    <a:pt x="4812699" y="4293289"/>
                    <a:pt x="4821241" y="4288644"/>
                    <a:pt x="4828872" y="4283668"/>
                  </a:cubicBezTo>
                  <a:cubicBezTo>
                    <a:pt x="4834180" y="4280018"/>
                    <a:pt x="4837747" y="4276950"/>
                    <a:pt x="4839572" y="4274461"/>
                  </a:cubicBezTo>
                  <a:cubicBezTo>
                    <a:pt x="4841396" y="4271973"/>
                    <a:pt x="4842309" y="4268738"/>
                    <a:pt x="4842309" y="4264757"/>
                  </a:cubicBezTo>
                  <a:cubicBezTo>
                    <a:pt x="4842309" y="4262103"/>
                    <a:pt x="4841811" y="4258288"/>
                    <a:pt x="4840816" y="4253311"/>
                  </a:cubicBezTo>
                  <a:cubicBezTo>
                    <a:pt x="4839488" y="4243690"/>
                    <a:pt x="4837415" y="4234318"/>
                    <a:pt x="4834595" y="4225195"/>
                  </a:cubicBezTo>
                  <a:cubicBezTo>
                    <a:pt x="4831775" y="4216071"/>
                    <a:pt x="4829038" y="4209353"/>
                    <a:pt x="4826384" y="4205040"/>
                  </a:cubicBezTo>
                  <a:cubicBezTo>
                    <a:pt x="4822403" y="4197741"/>
                    <a:pt x="4816762" y="4191769"/>
                    <a:pt x="4809464" y="4187125"/>
                  </a:cubicBezTo>
                  <a:cubicBezTo>
                    <a:pt x="4801502" y="4181153"/>
                    <a:pt x="4788065" y="4175513"/>
                    <a:pt x="4769155" y="4170205"/>
                  </a:cubicBezTo>
                  <a:cubicBezTo>
                    <a:pt x="4750244" y="4164897"/>
                    <a:pt x="4723703" y="4162243"/>
                    <a:pt x="4689532" y="4162243"/>
                  </a:cubicBezTo>
                  <a:close/>
                  <a:moveTo>
                    <a:pt x="2651958" y="4162243"/>
                  </a:moveTo>
                  <a:cubicBezTo>
                    <a:pt x="2726937" y="4162243"/>
                    <a:pt x="2782922" y="4180324"/>
                    <a:pt x="2819914" y="4216486"/>
                  </a:cubicBezTo>
                  <a:cubicBezTo>
                    <a:pt x="2856905" y="4252648"/>
                    <a:pt x="2875401" y="4307057"/>
                    <a:pt x="2875401" y="4379713"/>
                  </a:cubicBezTo>
                  <a:lnTo>
                    <a:pt x="2875401" y="4661380"/>
                  </a:lnTo>
                  <a:cubicBezTo>
                    <a:pt x="2875401" y="4668347"/>
                    <a:pt x="2873576" y="4673903"/>
                    <a:pt x="2869927" y="4678051"/>
                  </a:cubicBezTo>
                  <a:cubicBezTo>
                    <a:pt x="2866277" y="4682198"/>
                    <a:pt x="2860471" y="4684271"/>
                    <a:pt x="2852509" y="4684271"/>
                  </a:cubicBezTo>
                  <a:lnTo>
                    <a:pt x="2777863" y="4684271"/>
                  </a:lnTo>
                  <a:cubicBezTo>
                    <a:pt x="2771891" y="4684271"/>
                    <a:pt x="2766914" y="4683525"/>
                    <a:pt x="2762933" y="4682032"/>
                  </a:cubicBezTo>
                  <a:cubicBezTo>
                    <a:pt x="2758952" y="4680539"/>
                    <a:pt x="2755303" y="4677636"/>
                    <a:pt x="2751985" y="4673323"/>
                  </a:cubicBezTo>
                  <a:lnTo>
                    <a:pt x="2721131" y="4633511"/>
                  </a:lnTo>
                  <a:lnTo>
                    <a:pt x="2717647" y="4633511"/>
                  </a:lnTo>
                  <a:cubicBezTo>
                    <a:pt x="2688452" y="4675645"/>
                    <a:pt x="2638356" y="4696712"/>
                    <a:pt x="2567359" y="4696712"/>
                  </a:cubicBezTo>
                  <a:cubicBezTo>
                    <a:pt x="2534846" y="4696712"/>
                    <a:pt x="2506646" y="4690575"/>
                    <a:pt x="2482759" y="4678299"/>
                  </a:cubicBezTo>
                  <a:cubicBezTo>
                    <a:pt x="2458873" y="4666024"/>
                    <a:pt x="2440460" y="4648275"/>
                    <a:pt x="2427521" y="4625052"/>
                  </a:cubicBezTo>
                  <a:cubicBezTo>
                    <a:pt x="2414582" y="4601828"/>
                    <a:pt x="2408113" y="4574292"/>
                    <a:pt x="2408113" y="4542443"/>
                  </a:cubicBezTo>
                  <a:cubicBezTo>
                    <a:pt x="2408113" y="4506280"/>
                    <a:pt x="2417070" y="4475261"/>
                    <a:pt x="2434985" y="4449383"/>
                  </a:cubicBezTo>
                  <a:cubicBezTo>
                    <a:pt x="2452901" y="4423506"/>
                    <a:pt x="2484916" y="4402605"/>
                    <a:pt x="2531031" y="4386680"/>
                  </a:cubicBezTo>
                  <a:cubicBezTo>
                    <a:pt x="2577146" y="4370755"/>
                    <a:pt x="2640845" y="4361632"/>
                    <a:pt x="2722126" y="4359310"/>
                  </a:cubicBezTo>
                  <a:cubicBezTo>
                    <a:pt x="2722126" y="4329783"/>
                    <a:pt x="2714662" y="4308218"/>
                    <a:pt x="2699732" y="4294616"/>
                  </a:cubicBezTo>
                  <a:cubicBezTo>
                    <a:pt x="2684803" y="4281014"/>
                    <a:pt x="2662077" y="4274213"/>
                    <a:pt x="2631555" y="4274213"/>
                  </a:cubicBezTo>
                  <a:cubicBezTo>
                    <a:pt x="2608332" y="4274213"/>
                    <a:pt x="2588426" y="4277862"/>
                    <a:pt x="2571838" y="4285161"/>
                  </a:cubicBezTo>
                  <a:cubicBezTo>
                    <a:pt x="2555250" y="4292460"/>
                    <a:pt x="2542145" y="4299758"/>
                    <a:pt x="2532524" y="4307057"/>
                  </a:cubicBezTo>
                  <a:cubicBezTo>
                    <a:pt x="2529870" y="4309379"/>
                    <a:pt x="2527299" y="4310872"/>
                    <a:pt x="2524811" y="4311536"/>
                  </a:cubicBezTo>
                  <a:cubicBezTo>
                    <a:pt x="2522322" y="4312199"/>
                    <a:pt x="2519253" y="4312199"/>
                    <a:pt x="2515604" y="4311536"/>
                  </a:cubicBezTo>
                  <a:cubicBezTo>
                    <a:pt x="2507642" y="4310541"/>
                    <a:pt x="2499431" y="4308633"/>
                    <a:pt x="2490971" y="4305813"/>
                  </a:cubicBezTo>
                  <a:cubicBezTo>
                    <a:pt x="2482511" y="4302993"/>
                    <a:pt x="2470318" y="4298763"/>
                    <a:pt x="2454394" y="4293123"/>
                  </a:cubicBezTo>
                  <a:cubicBezTo>
                    <a:pt x="2448754" y="4290801"/>
                    <a:pt x="2445768" y="4287483"/>
                    <a:pt x="2445436" y="4283170"/>
                  </a:cubicBezTo>
                  <a:cubicBezTo>
                    <a:pt x="2445436" y="4278857"/>
                    <a:pt x="2446431" y="4272222"/>
                    <a:pt x="2448422" y="4263264"/>
                  </a:cubicBezTo>
                  <a:cubicBezTo>
                    <a:pt x="2449749" y="4255634"/>
                    <a:pt x="2451740" y="4247091"/>
                    <a:pt x="2454394" y="4237636"/>
                  </a:cubicBezTo>
                  <a:cubicBezTo>
                    <a:pt x="2457048" y="4228180"/>
                    <a:pt x="2459536" y="4220965"/>
                    <a:pt x="2461858" y="4215988"/>
                  </a:cubicBezTo>
                  <a:cubicBezTo>
                    <a:pt x="2463517" y="4212670"/>
                    <a:pt x="2465425" y="4209933"/>
                    <a:pt x="2467581" y="4207777"/>
                  </a:cubicBezTo>
                  <a:cubicBezTo>
                    <a:pt x="2469738" y="4205621"/>
                    <a:pt x="2472807" y="4203049"/>
                    <a:pt x="2476788" y="4200064"/>
                  </a:cubicBezTo>
                  <a:cubicBezTo>
                    <a:pt x="2482096" y="4195751"/>
                    <a:pt x="2492049" y="4190691"/>
                    <a:pt x="2506646" y="4184885"/>
                  </a:cubicBezTo>
                  <a:cubicBezTo>
                    <a:pt x="2521244" y="4179080"/>
                    <a:pt x="2540901" y="4173854"/>
                    <a:pt x="2565617" y="4169210"/>
                  </a:cubicBezTo>
                  <a:cubicBezTo>
                    <a:pt x="2590334" y="4164565"/>
                    <a:pt x="2619114" y="4162243"/>
                    <a:pt x="2651958" y="4162243"/>
                  </a:cubicBezTo>
                  <a:close/>
                  <a:moveTo>
                    <a:pt x="3590436" y="4158261"/>
                  </a:moveTo>
                  <a:cubicBezTo>
                    <a:pt x="3586455" y="4158261"/>
                    <a:pt x="3582308" y="4159920"/>
                    <a:pt x="3577995" y="4163238"/>
                  </a:cubicBezTo>
                  <a:cubicBezTo>
                    <a:pt x="3551786" y="4183475"/>
                    <a:pt x="3531382" y="4203215"/>
                    <a:pt x="3516785" y="4222458"/>
                  </a:cubicBezTo>
                  <a:cubicBezTo>
                    <a:pt x="3514462" y="4225443"/>
                    <a:pt x="3513052" y="4228015"/>
                    <a:pt x="3512555" y="4230171"/>
                  </a:cubicBezTo>
                  <a:cubicBezTo>
                    <a:pt x="3512057" y="4232327"/>
                    <a:pt x="3511808" y="4235894"/>
                    <a:pt x="3511808" y="4240870"/>
                  </a:cubicBezTo>
                  <a:lnTo>
                    <a:pt x="3511808" y="4657896"/>
                  </a:lnTo>
                  <a:cubicBezTo>
                    <a:pt x="3511808" y="4667849"/>
                    <a:pt x="3513882" y="4674733"/>
                    <a:pt x="3518029" y="4678548"/>
                  </a:cubicBezTo>
                  <a:cubicBezTo>
                    <a:pt x="3522176" y="4682363"/>
                    <a:pt x="3529226" y="4684271"/>
                    <a:pt x="3539179" y="4684271"/>
                  </a:cubicBezTo>
                  <a:lnTo>
                    <a:pt x="3641693" y="4684271"/>
                  </a:lnTo>
                  <a:cubicBezTo>
                    <a:pt x="3651646" y="4684271"/>
                    <a:pt x="3658696" y="4682363"/>
                    <a:pt x="3662843" y="4678548"/>
                  </a:cubicBezTo>
                  <a:cubicBezTo>
                    <a:pt x="3666990" y="4674733"/>
                    <a:pt x="3669064" y="4667849"/>
                    <a:pt x="3669064" y="4657896"/>
                  </a:cubicBezTo>
                  <a:lnTo>
                    <a:pt x="3669064" y="4348859"/>
                  </a:lnTo>
                  <a:cubicBezTo>
                    <a:pt x="3677358" y="4329949"/>
                    <a:pt x="3688803" y="4315268"/>
                    <a:pt x="3703401" y="4304818"/>
                  </a:cubicBezTo>
                  <a:cubicBezTo>
                    <a:pt x="3717999" y="4294367"/>
                    <a:pt x="3737573" y="4289142"/>
                    <a:pt x="3762123" y="4289142"/>
                  </a:cubicBezTo>
                  <a:cubicBezTo>
                    <a:pt x="3788996" y="4289142"/>
                    <a:pt x="3809897" y="4297685"/>
                    <a:pt x="3824826" y="4314771"/>
                  </a:cubicBezTo>
                  <a:cubicBezTo>
                    <a:pt x="3839756" y="4331856"/>
                    <a:pt x="3847220" y="4357983"/>
                    <a:pt x="3847220" y="4393149"/>
                  </a:cubicBezTo>
                  <a:lnTo>
                    <a:pt x="3847220" y="4657896"/>
                  </a:lnTo>
                  <a:cubicBezTo>
                    <a:pt x="3847220" y="4667849"/>
                    <a:pt x="3849294" y="4674733"/>
                    <a:pt x="3853441" y="4678548"/>
                  </a:cubicBezTo>
                  <a:cubicBezTo>
                    <a:pt x="3857588" y="4682363"/>
                    <a:pt x="3864638" y="4684271"/>
                    <a:pt x="3874591" y="4684271"/>
                  </a:cubicBezTo>
                  <a:lnTo>
                    <a:pt x="3977105" y="4684271"/>
                  </a:lnTo>
                  <a:cubicBezTo>
                    <a:pt x="3987058" y="4684271"/>
                    <a:pt x="3994108" y="4682363"/>
                    <a:pt x="3998255" y="4678548"/>
                  </a:cubicBezTo>
                  <a:cubicBezTo>
                    <a:pt x="4002402" y="4674733"/>
                    <a:pt x="4004476" y="4667849"/>
                    <a:pt x="4004476" y="4657896"/>
                  </a:cubicBezTo>
                  <a:lnTo>
                    <a:pt x="4004476" y="4367272"/>
                  </a:lnTo>
                  <a:cubicBezTo>
                    <a:pt x="4004476" y="4318171"/>
                    <a:pt x="3995850" y="4278360"/>
                    <a:pt x="3978598" y="4247837"/>
                  </a:cubicBezTo>
                  <a:cubicBezTo>
                    <a:pt x="3961347" y="4217315"/>
                    <a:pt x="3938787" y="4195419"/>
                    <a:pt x="3910919" y="4182148"/>
                  </a:cubicBezTo>
                  <a:cubicBezTo>
                    <a:pt x="3883051" y="4168878"/>
                    <a:pt x="3852363" y="4162243"/>
                    <a:pt x="3818855" y="4162243"/>
                  </a:cubicBezTo>
                  <a:cubicBezTo>
                    <a:pt x="3750180" y="4162243"/>
                    <a:pt x="3699752" y="4183309"/>
                    <a:pt x="3667571" y="4225443"/>
                  </a:cubicBezTo>
                  <a:lnTo>
                    <a:pt x="3665083" y="4225443"/>
                  </a:lnTo>
                  <a:cubicBezTo>
                    <a:pt x="3649490" y="4204211"/>
                    <a:pt x="3628754" y="4183475"/>
                    <a:pt x="3602877" y="4163238"/>
                  </a:cubicBezTo>
                  <a:cubicBezTo>
                    <a:pt x="3598232" y="4159920"/>
                    <a:pt x="3594085" y="4158261"/>
                    <a:pt x="3590436" y="4158261"/>
                  </a:cubicBezTo>
                  <a:close/>
                  <a:moveTo>
                    <a:pt x="5009661" y="3901975"/>
                  </a:moveTo>
                  <a:cubicBezTo>
                    <a:pt x="5006011" y="3901975"/>
                    <a:pt x="5001865" y="3903634"/>
                    <a:pt x="4997220" y="3906951"/>
                  </a:cubicBezTo>
                  <a:cubicBezTo>
                    <a:pt x="4970347" y="3928184"/>
                    <a:pt x="4949944" y="3947924"/>
                    <a:pt x="4936010" y="3966171"/>
                  </a:cubicBezTo>
                  <a:cubicBezTo>
                    <a:pt x="4933687" y="3969157"/>
                    <a:pt x="4932278" y="3971645"/>
                    <a:pt x="4931780" y="3973636"/>
                  </a:cubicBezTo>
                  <a:cubicBezTo>
                    <a:pt x="4931282" y="3975626"/>
                    <a:pt x="4931033" y="3979275"/>
                    <a:pt x="4931033" y="3984584"/>
                  </a:cubicBezTo>
                  <a:lnTo>
                    <a:pt x="4931033" y="4657896"/>
                  </a:lnTo>
                  <a:cubicBezTo>
                    <a:pt x="4931033" y="4667849"/>
                    <a:pt x="4933107" y="4674733"/>
                    <a:pt x="4937254" y="4678548"/>
                  </a:cubicBezTo>
                  <a:cubicBezTo>
                    <a:pt x="4941401" y="4682363"/>
                    <a:pt x="4948451" y="4684271"/>
                    <a:pt x="4958404" y="4684271"/>
                  </a:cubicBezTo>
                  <a:lnTo>
                    <a:pt x="5060919" y="4684271"/>
                  </a:lnTo>
                  <a:cubicBezTo>
                    <a:pt x="5070871" y="4684271"/>
                    <a:pt x="5077921" y="4682363"/>
                    <a:pt x="5082068" y="4678548"/>
                  </a:cubicBezTo>
                  <a:cubicBezTo>
                    <a:pt x="5086215" y="4674733"/>
                    <a:pt x="5088289" y="4667849"/>
                    <a:pt x="5088289" y="4657896"/>
                  </a:cubicBezTo>
                  <a:lnTo>
                    <a:pt x="5088289" y="4348859"/>
                  </a:lnTo>
                  <a:cubicBezTo>
                    <a:pt x="5096583" y="4329949"/>
                    <a:pt x="5108112" y="4315268"/>
                    <a:pt x="5122875" y="4304818"/>
                  </a:cubicBezTo>
                  <a:cubicBezTo>
                    <a:pt x="5137638" y="4294367"/>
                    <a:pt x="5157130" y="4289142"/>
                    <a:pt x="5181348" y="4289142"/>
                  </a:cubicBezTo>
                  <a:cubicBezTo>
                    <a:pt x="5208553" y="4289142"/>
                    <a:pt x="5229537" y="4297768"/>
                    <a:pt x="5244300" y="4315019"/>
                  </a:cubicBezTo>
                  <a:cubicBezTo>
                    <a:pt x="5259063" y="4332271"/>
                    <a:pt x="5266446" y="4358812"/>
                    <a:pt x="5266446" y="4394642"/>
                  </a:cubicBezTo>
                  <a:lnTo>
                    <a:pt x="5266446" y="4657896"/>
                  </a:lnTo>
                  <a:cubicBezTo>
                    <a:pt x="5266446" y="4667849"/>
                    <a:pt x="5268519" y="4674733"/>
                    <a:pt x="5272666" y="4678548"/>
                  </a:cubicBezTo>
                  <a:cubicBezTo>
                    <a:pt x="5276813" y="4682363"/>
                    <a:pt x="5283863" y="4684271"/>
                    <a:pt x="5293816" y="4684271"/>
                  </a:cubicBezTo>
                  <a:lnTo>
                    <a:pt x="5396331" y="4684271"/>
                  </a:lnTo>
                  <a:cubicBezTo>
                    <a:pt x="5406283" y="4684271"/>
                    <a:pt x="5413333" y="4682363"/>
                    <a:pt x="5417480" y="4678548"/>
                  </a:cubicBezTo>
                  <a:cubicBezTo>
                    <a:pt x="5421627" y="4674733"/>
                    <a:pt x="5423701" y="4667849"/>
                    <a:pt x="5423701" y="4657896"/>
                  </a:cubicBezTo>
                  <a:lnTo>
                    <a:pt x="5423701" y="4367272"/>
                  </a:lnTo>
                  <a:cubicBezTo>
                    <a:pt x="5423701" y="4318171"/>
                    <a:pt x="5415075" y="4278360"/>
                    <a:pt x="5397824" y="4247837"/>
                  </a:cubicBezTo>
                  <a:cubicBezTo>
                    <a:pt x="5380572" y="4217315"/>
                    <a:pt x="5358178" y="4195419"/>
                    <a:pt x="5330642" y="4182148"/>
                  </a:cubicBezTo>
                  <a:cubicBezTo>
                    <a:pt x="5303105" y="4168878"/>
                    <a:pt x="5272749" y="4162243"/>
                    <a:pt x="5239573" y="4162243"/>
                  </a:cubicBezTo>
                  <a:cubicBezTo>
                    <a:pt x="5199097" y="4162243"/>
                    <a:pt x="5167580" y="4168214"/>
                    <a:pt x="5145020" y="4180158"/>
                  </a:cubicBezTo>
                  <a:cubicBezTo>
                    <a:pt x="5122460" y="4192101"/>
                    <a:pt x="5104214" y="4207362"/>
                    <a:pt x="5090280" y="4225941"/>
                  </a:cubicBezTo>
                  <a:lnTo>
                    <a:pt x="5088289" y="4225941"/>
                  </a:lnTo>
                  <a:lnTo>
                    <a:pt x="5088289" y="3984584"/>
                  </a:lnTo>
                  <a:cubicBezTo>
                    <a:pt x="5088289" y="3979607"/>
                    <a:pt x="5088040" y="3976041"/>
                    <a:pt x="5087542" y="3973884"/>
                  </a:cubicBezTo>
                  <a:cubicBezTo>
                    <a:pt x="5087045" y="3971728"/>
                    <a:pt x="5085634" y="3969157"/>
                    <a:pt x="5083313" y="3966171"/>
                  </a:cubicBezTo>
                  <a:cubicBezTo>
                    <a:pt x="5068715" y="3946929"/>
                    <a:pt x="5048311" y="3927189"/>
                    <a:pt x="5022102" y="3906951"/>
                  </a:cubicBezTo>
                  <a:cubicBezTo>
                    <a:pt x="5018121" y="3903634"/>
                    <a:pt x="5013974" y="3901975"/>
                    <a:pt x="5009661" y="3901975"/>
                  </a:cubicBezTo>
                  <a:close/>
                  <a:moveTo>
                    <a:pt x="2218836" y="3901975"/>
                  </a:moveTo>
                  <a:cubicBezTo>
                    <a:pt x="2223149" y="3901975"/>
                    <a:pt x="2227296" y="3903634"/>
                    <a:pt x="2231277" y="3906951"/>
                  </a:cubicBezTo>
                  <a:cubicBezTo>
                    <a:pt x="2257486" y="3927189"/>
                    <a:pt x="2277890" y="3946929"/>
                    <a:pt x="2292487" y="3966171"/>
                  </a:cubicBezTo>
                  <a:cubicBezTo>
                    <a:pt x="2294810" y="3969157"/>
                    <a:pt x="2296220" y="3971728"/>
                    <a:pt x="2296718" y="3973884"/>
                  </a:cubicBezTo>
                  <a:cubicBezTo>
                    <a:pt x="2297215" y="3976041"/>
                    <a:pt x="2297464" y="3979607"/>
                    <a:pt x="2297464" y="3984584"/>
                  </a:cubicBezTo>
                  <a:lnTo>
                    <a:pt x="2297464" y="4530499"/>
                  </a:lnTo>
                  <a:cubicBezTo>
                    <a:pt x="2297464" y="4551068"/>
                    <a:pt x="2299206" y="4569232"/>
                    <a:pt x="2302689" y="4584991"/>
                  </a:cubicBezTo>
                  <a:cubicBezTo>
                    <a:pt x="2306173" y="4600750"/>
                    <a:pt x="2310569" y="4613606"/>
                    <a:pt x="2315877" y="4623559"/>
                  </a:cubicBezTo>
                  <a:cubicBezTo>
                    <a:pt x="2317536" y="4626544"/>
                    <a:pt x="2318365" y="4629862"/>
                    <a:pt x="2318365" y="4633511"/>
                  </a:cubicBezTo>
                  <a:cubicBezTo>
                    <a:pt x="2318365" y="4639483"/>
                    <a:pt x="2315379" y="4643962"/>
                    <a:pt x="2309407" y="4646948"/>
                  </a:cubicBezTo>
                  <a:lnTo>
                    <a:pt x="2205400" y="4694722"/>
                  </a:lnTo>
                  <a:cubicBezTo>
                    <a:pt x="2198433" y="4697708"/>
                    <a:pt x="2193456" y="4699200"/>
                    <a:pt x="2190470" y="4699200"/>
                  </a:cubicBezTo>
                  <a:cubicBezTo>
                    <a:pt x="2187484" y="4699200"/>
                    <a:pt x="2184333" y="4698039"/>
                    <a:pt x="2181015" y="4695717"/>
                  </a:cubicBezTo>
                  <a:cubicBezTo>
                    <a:pt x="2170731" y="4688750"/>
                    <a:pt x="2161358" y="4674152"/>
                    <a:pt x="2152898" y="4651924"/>
                  </a:cubicBezTo>
                  <a:cubicBezTo>
                    <a:pt x="2144438" y="4629696"/>
                    <a:pt x="2140209" y="4599340"/>
                    <a:pt x="2140209" y="4560855"/>
                  </a:cubicBezTo>
                  <a:lnTo>
                    <a:pt x="2140209" y="3984584"/>
                  </a:lnTo>
                  <a:cubicBezTo>
                    <a:pt x="2140209" y="3979275"/>
                    <a:pt x="2140457" y="3975626"/>
                    <a:pt x="2140955" y="3973636"/>
                  </a:cubicBezTo>
                  <a:cubicBezTo>
                    <a:pt x="2141453" y="3971645"/>
                    <a:pt x="2142862" y="3969157"/>
                    <a:pt x="2145185" y="3966171"/>
                  </a:cubicBezTo>
                  <a:cubicBezTo>
                    <a:pt x="2159119" y="3947924"/>
                    <a:pt x="2179522" y="3928184"/>
                    <a:pt x="2206395" y="3906951"/>
                  </a:cubicBezTo>
                  <a:cubicBezTo>
                    <a:pt x="2211040" y="3903634"/>
                    <a:pt x="2215187" y="3901975"/>
                    <a:pt x="2218836" y="3901975"/>
                  </a:cubicBezTo>
                  <a:close/>
                  <a:moveTo>
                    <a:pt x="4308662" y="3863159"/>
                  </a:moveTo>
                  <a:cubicBezTo>
                    <a:pt x="4287761" y="3885718"/>
                    <a:pt x="4262464" y="3908693"/>
                    <a:pt x="4232771" y="3932082"/>
                  </a:cubicBezTo>
                  <a:cubicBezTo>
                    <a:pt x="4203078" y="3955472"/>
                    <a:pt x="4173054" y="3976290"/>
                    <a:pt x="4142698" y="3994537"/>
                  </a:cubicBezTo>
                  <a:cubicBezTo>
                    <a:pt x="4112342" y="4012783"/>
                    <a:pt x="4085717" y="4026386"/>
                    <a:pt x="4062826" y="4035343"/>
                  </a:cubicBezTo>
                  <a:lnTo>
                    <a:pt x="4100149" y="4115962"/>
                  </a:lnTo>
                  <a:cubicBezTo>
                    <a:pt x="4125363" y="4110985"/>
                    <a:pt x="4154890" y="4101696"/>
                    <a:pt x="4188730" y="4088094"/>
                  </a:cubicBezTo>
                  <a:cubicBezTo>
                    <a:pt x="4222570" y="4074491"/>
                    <a:pt x="4256990" y="4057323"/>
                    <a:pt x="4291991" y="4036587"/>
                  </a:cubicBezTo>
                  <a:cubicBezTo>
                    <a:pt x="4326992" y="4015852"/>
                    <a:pt x="4358260" y="3992878"/>
                    <a:pt x="4385797" y="3967664"/>
                  </a:cubicBezTo>
                  <a:close/>
                  <a:moveTo>
                    <a:pt x="2738549" y="3863159"/>
                  </a:moveTo>
                  <a:lnTo>
                    <a:pt x="2815683" y="3967664"/>
                  </a:lnTo>
                  <a:cubicBezTo>
                    <a:pt x="2788147" y="3992878"/>
                    <a:pt x="2756878" y="4015852"/>
                    <a:pt x="2721877" y="4036587"/>
                  </a:cubicBezTo>
                  <a:cubicBezTo>
                    <a:pt x="2686877" y="4057323"/>
                    <a:pt x="2652456" y="4074491"/>
                    <a:pt x="2618616" y="4088094"/>
                  </a:cubicBezTo>
                  <a:cubicBezTo>
                    <a:pt x="2584776" y="4101696"/>
                    <a:pt x="2555250" y="4110985"/>
                    <a:pt x="2530036" y="4115962"/>
                  </a:cubicBezTo>
                  <a:lnTo>
                    <a:pt x="2492712" y="4035343"/>
                  </a:lnTo>
                  <a:cubicBezTo>
                    <a:pt x="2515604" y="4026386"/>
                    <a:pt x="2542228" y="4012783"/>
                    <a:pt x="2572584" y="3994537"/>
                  </a:cubicBezTo>
                  <a:cubicBezTo>
                    <a:pt x="2602940" y="3976290"/>
                    <a:pt x="2632965" y="3955472"/>
                    <a:pt x="2662658" y="3932082"/>
                  </a:cubicBezTo>
                  <a:cubicBezTo>
                    <a:pt x="2692351" y="3908693"/>
                    <a:pt x="2717647" y="3885718"/>
                    <a:pt x="2738549" y="3863159"/>
                  </a:cubicBezTo>
                  <a:close/>
                  <a:moveTo>
                    <a:pt x="5083331" y="3235160"/>
                  </a:moveTo>
                  <a:lnTo>
                    <a:pt x="5083331" y="3290398"/>
                  </a:lnTo>
                  <a:cubicBezTo>
                    <a:pt x="5078023" y="3309972"/>
                    <a:pt x="5067158" y="3326809"/>
                    <a:pt x="5050735" y="3340909"/>
                  </a:cubicBezTo>
                  <a:cubicBezTo>
                    <a:pt x="5034313" y="3355009"/>
                    <a:pt x="5012168" y="3362059"/>
                    <a:pt x="4984300" y="3362059"/>
                  </a:cubicBezTo>
                  <a:cubicBezTo>
                    <a:pt x="4942830" y="3362059"/>
                    <a:pt x="4922094" y="3344973"/>
                    <a:pt x="4922094" y="3310802"/>
                  </a:cubicBezTo>
                  <a:cubicBezTo>
                    <a:pt x="4922094" y="3295872"/>
                    <a:pt x="4926242" y="3282934"/>
                    <a:pt x="4934536" y="3271985"/>
                  </a:cubicBezTo>
                  <a:cubicBezTo>
                    <a:pt x="4942830" y="3261037"/>
                    <a:pt x="4958838" y="3252163"/>
                    <a:pt x="4982558" y="3245361"/>
                  </a:cubicBezTo>
                  <a:cubicBezTo>
                    <a:pt x="5006279" y="3238560"/>
                    <a:pt x="5039870" y="3235160"/>
                    <a:pt x="5083331" y="3235160"/>
                  </a:cubicBezTo>
                  <a:close/>
                  <a:moveTo>
                    <a:pt x="5627461" y="3069942"/>
                  </a:moveTo>
                  <a:cubicBezTo>
                    <a:pt x="5664950" y="3069942"/>
                    <a:pt x="5692735" y="3081056"/>
                    <a:pt x="5710816" y="3103284"/>
                  </a:cubicBezTo>
                  <a:cubicBezTo>
                    <a:pt x="5728897" y="3125512"/>
                    <a:pt x="5737938" y="3159186"/>
                    <a:pt x="5737938" y="3204306"/>
                  </a:cubicBezTo>
                  <a:cubicBezTo>
                    <a:pt x="5737938" y="3251416"/>
                    <a:pt x="5728150" y="3287578"/>
                    <a:pt x="5708577" y="3312792"/>
                  </a:cubicBezTo>
                  <a:cubicBezTo>
                    <a:pt x="5689002" y="3338006"/>
                    <a:pt x="5661134" y="3350613"/>
                    <a:pt x="5624972" y="3350613"/>
                  </a:cubicBezTo>
                  <a:cubicBezTo>
                    <a:pt x="5593455" y="3350613"/>
                    <a:pt x="5569153" y="3340163"/>
                    <a:pt x="5552068" y="3319261"/>
                  </a:cubicBezTo>
                  <a:cubicBezTo>
                    <a:pt x="5534981" y="3298361"/>
                    <a:pt x="5526439" y="3271156"/>
                    <a:pt x="5526439" y="3237648"/>
                  </a:cubicBezTo>
                  <a:lnTo>
                    <a:pt x="5526439" y="3129659"/>
                  </a:lnTo>
                  <a:cubicBezTo>
                    <a:pt x="5544022" y="3089848"/>
                    <a:pt x="5577696" y="3069942"/>
                    <a:pt x="5627461" y="3069942"/>
                  </a:cubicBezTo>
                  <a:close/>
                  <a:moveTo>
                    <a:pt x="3026707" y="3063472"/>
                  </a:moveTo>
                  <a:cubicBezTo>
                    <a:pt x="2950402" y="3063472"/>
                    <a:pt x="2912250" y="3112407"/>
                    <a:pt x="2912250" y="3210277"/>
                  </a:cubicBezTo>
                  <a:cubicBezTo>
                    <a:pt x="2912250" y="3263028"/>
                    <a:pt x="2921705" y="3300683"/>
                    <a:pt x="2940615" y="3323243"/>
                  </a:cubicBezTo>
                  <a:cubicBezTo>
                    <a:pt x="2959526" y="3345803"/>
                    <a:pt x="2988555" y="3357083"/>
                    <a:pt x="3027703" y="3357083"/>
                  </a:cubicBezTo>
                  <a:cubicBezTo>
                    <a:pt x="3065192" y="3357083"/>
                    <a:pt x="3092977" y="3345388"/>
                    <a:pt x="3111058" y="3321999"/>
                  </a:cubicBezTo>
                  <a:cubicBezTo>
                    <a:pt x="3129140" y="3298609"/>
                    <a:pt x="3138180" y="3260042"/>
                    <a:pt x="3138180" y="3206296"/>
                  </a:cubicBezTo>
                  <a:cubicBezTo>
                    <a:pt x="3138180" y="3155205"/>
                    <a:pt x="3129056" y="3118628"/>
                    <a:pt x="3110810" y="3096566"/>
                  </a:cubicBezTo>
                  <a:cubicBezTo>
                    <a:pt x="3092562" y="3074504"/>
                    <a:pt x="3064528" y="3063472"/>
                    <a:pt x="3026707" y="3063472"/>
                  </a:cubicBezTo>
                  <a:close/>
                  <a:moveTo>
                    <a:pt x="6529061" y="3049041"/>
                  </a:moveTo>
                  <a:cubicBezTo>
                    <a:pt x="6557593" y="3049041"/>
                    <a:pt x="6579489" y="3056754"/>
                    <a:pt x="6594750" y="3072181"/>
                  </a:cubicBezTo>
                  <a:cubicBezTo>
                    <a:pt x="6610011" y="3087608"/>
                    <a:pt x="6617642" y="3107763"/>
                    <a:pt x="6617642" y="3132645"/>
                  </a:cubicBezTo>
                  <a:cubicBezTo>
                    <a:pt x="6617642" y="3141271"/>
                    <a:pt x="6615734" y="3147325"/>
                    <a:pt x="6611919" y="3150809"/>
                  </a:cubicBezTo>
                  <a:cubicBezTo>
                    <a:pt x="6608104" y="3154292"/>
                    <a:pt x="6601551" y="3156034"/>
                    <a:pt x="6592262" y="3156034"/>
                  </a:cubicBezTo>
                  <a:lnTo>
                    <a:pt x="6430030" y="3156034"/>
                  </a:lnTo>
                  <a:cubicBezTo>
                    <a:pt x="6434011" y="3123190"/>
                    <a:pt x="6443964" y="3097146"/>
                    <a:pt x="6459889" y="3077904"/>
                  </a:cubicBezTo>
                  <a:cubicBezTo>
                    <a:pt x="6475814" y="3058662"/>
                    <a:pt x="6498871" y="3049041"/>
                    <a:pt x="6529061" y="3049041"/>
                  </a:cubicBezTo>
                  <a:close/>
                  <a:moveTo>
                    <a:pt x="4043036" y="3049041"/>
                  </a:moveTo>
                  <a:cubicBezTo>
                    <a:pt x="4071568" y="3049041"/>
                    <a:pt x="4093464" y="3056754"/>
                    <a:pt x="4108725" y="3072181"/>
                  </a:cubicBezTo>
                  <a:cubicBezTo>
                    <a:pt x="4123986" y="3087608"/>
                    <a:pt x="4131617" y="3107763"/>
                    <a:pt x="4131617" y="3132645"/>
                  </a:cubicBezTo>
                  <a:cubicBezTo>
                    <a:pt x="4131617" y="3141271"/>
                    <a:pt x="4129709" y="3147325"/>
                    <a:pt x="4125894" y="3150809"/>
                  </a:cubicBezTo>
                  <a:cubicBezTo>
                    <a:pt x="4122079" y="3154292"/>
                    <a:pt x="4115526" y="3156034"/>
                    <a:pt x="4106237" y="3156034"/>
                  </a:cubicBezTo>
                  <a:lnTo>
                    <a:pt x="3944005" y="3156034"/>
                  </a:lnTo>
                  <a:cubicBezTo>
                    <a:pt x="3947986" y="3123190"/>
                    <a:pt x="3957939" y="3097146"/>
                    <a:pt x="3973864" y="3077904"/>
                  </a:cubicBezTo>
                  <a:cubicBezTo>
                    <a:pt x="3989788" y="3058662"/>
                    <a:pt x="4012846" y="3049041"/>
                    <a:pt x="4043036" y="3049041"/>
                  </a:cubicBezTo>
                  <a:close/>
                  <a:moveTo>
                    <a:pt x="6034729" y="2955484"/>
                  </a:moveTo>
                  <a:cubicBezTo>
                    <a:pt x="6024776" y="2955484"/>
                    <a:pt x="6017726" y="2957391"/>
                    <a:pt x="6013579" y="2961207"/>
                  </a:cubicBezTo>
                  <a:cubicBezTo>
                    <a:pt x="6009432" y="2965022"/>
                    <a:pt x="6007358" y="2971906"/>
                    <a:pt x="6007358" y="2981859"/>
                  </a:cubicBezTo>
                  <a:lnTo>
                    <a:pt x="6007358" y="3438696"/>
                  </a:lnTo>
                  <a:cubicBezTo>
                    <a:pt x="6007358" y="3448649"/>
                    <a:pt x="6009432" y="3455533"/>
                    <a:pt x="6013579" y="3459348"/>
                  </a:cubicBezTo>
                  <a:cubicBezTo>
                    <a:pt x="6017726" y="3463164"/>
                    <a:pt x="6024776" y="3465071"/>
                    <a:pt x="6034729" y="3465071"/>
                  </a:cubicBezTo>
                  <a:lnTo>
                    <a:pt x="6137244" y="3465071"/>
                  </a:lnTo>
                  <a:cubicBezTo>
                    <a:pt x="6147196" y="3465071"/>
                    <a:pt x="6154247" y="3463164"/>
                    <a:pt x="6158393" y="3459348"/>
                  </a:cubicBezTo>
                  <a:cubicBezTo>
                    <a:pt x="6162540" y="3455533"/>
                    <a:pt x="6164614" y="3448649"/>
                    <a:pt x="6164614" y="3438696"/>
                  </a:cubicBezTo>
                  <a:lnTo>
                    <a:pt x="6164614" y="2981859"/>
                  </a:lnTo>
                  <a:cubicBezTo>
                    <a:pt x="6164614" y="2971906"/>
                    <a:pt x="6162540" y="2965022"/>
                    <a:pt x="6158393" y="2961207"/>
                  </a:cubicBezTo>
                  <a:cubicBezTo>
                    <a:pt x="6154247" y="2957391"/>
                    <a:pt x="6147196" y="2955484"/>
                    <a:pt x="6137244" y="2955484"/>
                  </a:cubicBezTo>
                  <a:close/>
                  <a:moveTo>
                    <a:pt x="7173111" y="2944038"/>
                  </a:moveTo>
                  <a:cubicBezTo>
                    <a:pt x="7170787" y="2944038"/>
                    <a:pt x="7168631" y="2944370"/>
                    <a:pt x="7166641" y="2945033"/>
                  </a:cubicBezTo>
                  <a:cubicBezTo>
                    <a:pt x="7164651" y="2945697"/>
                    <a:pt x="7162328" y="2947024"/>
                    <a:pt x="7159674" y="2949014"/>
                  </a:cubicBezTo>
                  <a:cubicBezTo>
                    <a:pt x="7131474" y="2969584"/>
                    <a:pt x="7109743" y="2989324"/>
                    <a:pt x="7094483" y="3008234"/>
                  </a:cubicBezTo>
                  <a:cubicBezTo>
                    <a:pt x="7091828" y="3011220"/>
                    <a:pt x="7090253" y="3013625"/>
                    <a:pt x="7089755" y="3015450"/>
                  </a:cubicBezTo>
                  <a:cubicBezTo>
                    <a:pt x="7089258" y="3017274"/>
                    <a:pt x="7089009" y="3020177"/>
                    <a:pt x="7089009" y="3024159"/>
                  </a:cubicBezTo>
                  <a:cubicBezTo>
                    <a:pt x="7089009" y="3047050"/>
                    <a:pt x="7096473" y="3082632"/>
                    <a:pt x="7111403" y="3130903"/>
                  </a:cubicBezTo>
                  <a:cubicBezTo>
                    <a:pt x="7126331" y="3179175"/>
                    <a:pt x="7145408" y="3229934"/>
                    <a:pt x="7168631" y="3283182"/>
                  </a:cubicBezTo>
                  <a:cubicBezTo>
                    <a:pt x="7191855" y="3336430"/>
                    <a:pt x="7215244" y="3381633"/>
                    <a:pt x="7238799" y="3418790"/>
                  </a:cubicBezTo>
                  <a:cubicBezTo>
                    <a:pt x="7247093" y="3432061"/>
                    <a:pt x="7254143" y="3441682"/>
                    <a:pt x="7259949" y="3447654"/>
                  </a:cubicBezTo>
                  <a:cubicBezTo>
                    <a:pt x="7265755" y="3453625"/>
                    <a:pt x="7273053" y="3458021"/>
                    <a:pt x="7281845" y="3460841"/>
                  </a:cubicBezTo>
                  <a:cubicBezTo>
                    <a:pt x="7290637" y="3463661"/>
                    <a:pt x="7302995" y="3465071"/>
                    <a:pt x="7318920" y="3465071"/>
                  </a:cubicBezTo>
                  <a:lnTo>
                    <a:pt x="7371670" y="3465071"/>
                  </a:lnTo>
                  <a:cubicBezTo>
                    <a:pt x="7386599" y="3465071"/>
                    <a:pt x="7398377" y="3463578"/>
                    <a:pt x="7407003" y="3460592"/>
                  </a:cubicBezTo>
                  <a:cubicBezTo>
                    <a:pt x="7415629" y="3457607"/>
                    <a:pt x="7422927" y="3453128"/>
                    <a:pt x="7428899" y="3447156"/>
                  </a:cubicBezTo>
                  <a:cubicBezTo>
                    <a:pt x="7434871" y="3441184"/>
                    <a:pt x="7442335" y="3431729"/>
                    <a:pt x="7451293" y="3418790"/>
                  </a:cubicBezTo>
                  <a:cubicBezTo>
                    <a:pt x="7476175" y="3383292"/>
                    <a:pt x="7500809" y="3339001"/>
                    <a:pt x="7525193" y="3285920"/>
                  </a:cubicBezTo>
                  <a:cubicBezTo>
                    <a:pt x="7549578" y="3232837"/>
                    <a:pt x="7569567" y="3181829"/>
                    <a:pt x="7585159" y="3132894"/>
                  </a:cubicBezTo>
                  <a:cubicBezTo>
                    <a:pt x="7600752" y="3083959"/>
                    <a:pt x="7608549" y="3047880"/>
                    <a:pt x="7608549" y="3024656"/>
                  </a:cubicBezTo>
                  <a:cubicBezTo>
                    <a:pt x="7608549" y="3020675"/>
                    <a:pt x="7608300" y="3017689"/>
                    <a:pt x="7607803" y="3015699"/>
                  </a:cubicBezTo>
                  <a:cubicBezTo>
                    <a:pt x="7607305" y="3013708"/>
                    <a:pt x="7605895" y="3011220"/>
                    <a:pt x="7603573" y="3008234"/>
                  </a:cubicBezTo>
                  <a:cubicBezTo>
                    <a:pt x="7587316" y="2988328"/>
                    <a:pt x="7565917" y="2968588"/>
                    <a:pt x="7539377" y="2949014"/>
                  </a:cubicBezTo>
                  <a:cubicBezTo>
                    <a:pt x="7535395" y="2945697"/>
                    <a:pt x="7531082" y="2944038"/>
                    <a:pt x="7526437" y="2944038"/>
                  </a:cubicBezTo>
                  <a:cubicBezTo>
                    <a:pt x="7522457" y="2944038"/>
                    <a:pt x="7518143" y="2945697"/>
                    <a:pt x="7513499" y="2949014"/>
                  </a:cubicBezTo>
                  <a:cubicBezTo>
                    <a:pt x="7486294" y="2969252"/>
                    <a:pt x="7464895" y="2988992"/>
                    <a:pt x="7449303" y="3008234"/>
                  </a:cubicBezTo>
                  <a:cubicBezTo>
                    <a:pt x="7446980" y="3011220"/>
                    <a:pt x="7445571" y="3013625"/>
                    <a:pt x="7445073" y="3015450"/>
                  </a:cubicBezTo>
                  <a:cubicBezTo>
                    <a:pt x="7444575" y="3017274"/>
                    <a:pt x="7444327" y="3020343"/>
                    <a:pt x="7444327" y="3024656"/>
                  </a:cubicBezTo>
                  <a:cubicBezTo>
                    <a:pt x="7444327" y="3045889"/>
                    <a:pt x="7440511" y="3074421"/>
                    <a:pt x="7432881" y="3110251"/>
                  </a:cubicBezTo>
                  <a:cubicBezTo>
                    <a:pt x="7425249" y="3146082"/>
                    <a:pt x="7414385" y="3183488"/>
                    <a:pt x="7400285" y="3222470"/>
                  </a:cubicBezTo>
                  <a:cubicBezTo>
                    <a:pt x="7386185" y="3261452"/>
                    <a:pt x="7369679" y="3296204"/>
                    <a:pt x="7350769" y="3326726"/>
                  </a:cubicBezTo>
                  <a:lnTo>
                    <a:pt x="7348281" y="3326726"/>
                  </a:lnTo>
                  <a:cubicBezTo>
                    <a:pt x="7331029" y="3295540"/>
                    <a:pt x="7315437" y="3260539"/>
                    <a:pt x="7301503" y="3221723"/>
                  </a:cubicBezTo>
                  <a:cubicBezTo>
                    <a:pt x="7287569" y="3182907"/>
                    <a:pt x="7276703" y="3145750"/>
                    <a:pt x="7268907" y="3110251"/>
                  </a:cubicBezTo>
                  <a:cubicBezTo>
                    <a:pt x="7261110" y="3074752"/>
                    <a:pt x="7257212" y="3046055"/>
                    <a:pt x="7257212" y="3024159"/>
                  </a:cubicBezTo>
                  <a:cubicBezTo>
                    <a:pt x="7257212" y="3020177"/>
                    <a:pt x="7256880" y="3017274"/>
                    <a:pt x="7256217" y="3015450"/>
                  </a:cubicBezTo>
                  <a:cubicBezTo>
                    <a:pt x="7255553" y="3013625"/>
                    <a:pt x="7254060" y="3011220"/>
                    <a:pt x="7251738" y="3008234"/>
                  </a:cubicBezTo>
                  <a:cubicBezTo>
                    <a:pt x="7235813" y="2988660"/>
                    <a:pt x="7214083" y="2968920"/>
                    <a:pt x="7186547" y="2949014"/>
                  </a:cubicBezTo>
                  <a:cubicBezTo>
                    <a:pt x="7181901" y="2945697"/>
                    <a:pt x="7177423" y="2944038"/>
                    <a:pt x="7173111" y="2944038"/>
                  </a:cubicBezTo>
                  <a:close/>
                  <a:moveTo>
                    <a:pt x="1124735" y="2944038"/>
                  </a:moveTo>
                  <a:cubicBezTo>
                    <a:pt x="1129048" y="2944038"/>
                    <a:pt x="1133527" y="2945697"/>
                    <a:pt x="1138172" y="2949014"/>
                  </a:cubicBezTo>
                  <a:cubicBezTo>
                    <a:pt x="1165708" y="2968920"/>
                    <a:pt x="1187439" y="2988660"/>
                    <a:pt x="1203363" y="3008234"/>
                  </a:cubicBezTo>
                  <a:cubicBezTo>
                    <a:pt x="1205685" y="3011220"/>
                    <a:pt x="1207179" y="3013708"/>
                    <a:pt x="1207842" y="3015699"/>
                  </a:cubicBezTo>
                  <a:cubicBezTo>
                    <a:pt x="1208505" y="3017689"/>
                    <a:pt x="1208837" y="3020675"/>
                    <a:pt x="1208837" y="3024656"/>
                  </a:cubicBezTo>
                  <a:cubicBezTo>
                    <a:pt x="1208837" y="3058828"/>
                    <a:pt x="1214311" y="3095737"/>
                    <a:pt x="1225260" y="3135382"/>
                  </a:cubicBezTo>
                  <a:cubicBezTo>
                    <a:pt x="1236208" y="3175028"/>
                    <a:pt x="1250474" y="3211688"/>
                    <a:pt x="1268057" y="3245361"/>
                  </a:cubicBezTo>
                  <a:cubicBezTo>
                    <a:pt x="1285640" y="3279035"/>
                    <a:pt x="1304053" y="3304498"/>
                    <a:pt x="1323296" y="3321750"/>
                  </a:cubicBezTo>
                  <a:lnTo>
                    <a:pt x="1325784" y="3321750"/>
                  </a:lnTo>
                  <a:cubicBezTo>
                    <a:pt x="1335073" y="3304498"/>
                    <a:pt x="1345275" y="3277708"/>
                    <a:pt x="1356389" y="3241380"/>
                  </a:cubicBezTo>
                  <a:cubicBezTo>
                    <a:pt x="1367503" y="3205052"/>
                    <a:pt x="1376875" y="3166982"/>
                    <a:pt x="1384506" y="3127171"/>
                  </a:cubicBezTo>
                  <a:cubicBezTo>
                    <a:pt x="1392136" y="3087360"/>
                    <a:pt x="1395952" y="3053354"/>
                    <a:pt x="1395952" y="3025154"/>
                  </a:cubicBezTo>
                  <a:cubicBezTo>
                    <a:pt x="1395952" y="3020509"/>
                    <a:pt x="1396200" y="3017274"/>
                    <a:pt x="1396698" y="3015450"/>
                  </a:cubicBezTo>
                  <a:cubicBezTo>
                    <a:pt x="1397195" y="3013625"/>
                    <a:pt x="1398606" y="3011220"/>
                    <a:pt x="1400928" y="3008234"/>
                  </a:cubicBezTo>
                  <a:cubicBezTo>
                    <a:pt x="1416521" y="2988992"/>
                    <a:pt x="1437919" y="2969252"/>
                    <a:pt x="1465124" y="2949014"/>
                  </a:cubicBezTo>
                  <a:cubicBezTo>
                    <a:pt x="1469769" y="2945697"/>
                    <a:pt x="1474082" y="2944038"/>
                    <a:pt x="1478063" y="2944038"/>
                  </a:cubicBezTo>
                  <a:cubicBezTo>
                    <a:pt x="1482707" y="2944038"/>
                    <a:pt x="1487020" y="2945697"/>
                    <a:pt x="1491002" y="2949014"/>
                  </a:cubicBezTo>
                  <a:cubicBezTo>
                    <a:pt x="1517542" y="2968588"/>
                    <a:pt x="1538941" y="2988328"/>
                    <a:pt x="1555198" y="3008234"/>
                  </a:cubicBezTo>
                  <a:cubicBezTo>
                    <a:pt x="1557520" y="3011220"/>
                    <a:pt x="1558930" y="3013708"/>
                    <a:pt x="1559428" y="3015699"/>
                  </a:cubicBezTo>
                  <a:cubicBezTo>
                    <a:pt x="1559925" y="3017689"/>
                    <a:pt x="1560174" y="3020841"/>
                    <a:pt x="1560174" y="3025154"/>
                  </a:cubicBezTo>
                  <a:cubicBezTo>
                    <a:pt x="1560174" y="3056008"/>
                    <a:pt x="1554368" y="3096151"/>
                    <a:pt x="1542757" y="3145584"/>
                  </a:cubicBezTo>
                  <a:cubicBezTo>
                    <a:pt x="1531145" y="3195016"/>
                    <a:pt x="1514308" y="3248264"/>
                    <a:pt x="1492246" y="3305328"/>
                  </a:cubicBezTo>
                  <a:cubicBezTo>
                    <a:pt x="1470183" y="3362391"/>
                    <a:pt x="1444389" y="3416966"/>
                    <a:pt x="1414862" y="3469052"/>
                  </a:cubicBezTo>
                  <a:cubicBezTo>
                    <a:pt x="1369742" y="3549007"/>
                    <a:pt x="1320642" y="3608227"/>
                    <a:pt x="1267559" y="3646711"/>
                  </a:cubicBezTo>
                  <a:cubicBezTo>
                    <a:pt x="1214477" y="3685196"/>
                    <a:pt x="1158243" y="3704438"/>
                    <a:pt x="1098858" y="3704438"/>
                  </a:cubicBezTo>
                  <a:cubicBezTo>
                    <a:pt x="1087246" y="3704438"/>
                    <a:pt x="1078289" y="3703360"/>
                    <a:pt x="1071985" y="3701203"/>
                  </a:cubicBezTo>
                  <a:cubicBezTo>
                    <a:pt x="1065682" y="3699047"/>
                    <a:pt x="1060042" y="3695812"/>
                    <a:pt x="1055065" y="3691499"/>
                  </a:cubicBezTo>
                  <a:cubicBezTo>
                    <a:pt x="1051416" y="3688182"/>
                    <a:pt x="1046937" y="3683205"/>
                    <a:pt x="1041629" y="3676570"/>
                  </a:cubicBezTo>
                  <a:cubicBezTo>
                    <a:pt x="1036321" y="3669935"/>
                    <a:pt x="1031510" y="3663299"/>
                    <a:pt x="1027198" y="3656664"/>
                  </a:cubicBezTo>
                  <a:cubicBezTo>
                    <a:pt x="1019566" y="3645384"/>
                    <a:pt x="1015752" y="3637090"/>
                    <a:pt x="1015752" y="3631782"/>
                  </a:cubicBezTo>
                  <a:cubicBezTo>
                    <a:pt x="1015752" y="3626474"/>
                    <a:pt x="1018572" y="3620336"/>
                    <a:pt x="1024212" y="3613369"/>
                  </a:cubicBezTo>
                  <a:cubicBezTo>
                    <a:pt x="1029188" y="3607066"/>
                    <a:pt x="1035325" y="3600182"/>
                    <a:pt x="1042625" y="3592717"/>
                  </a:cubicBezTo>
                  <a:cubicBezTo>
                    <a:pt x="1049923" y="3585252"/>
                    <a:pt x="1056724" y="3579032"/>
                    <a:pt x="1063028" y="3574055"/>
                  </a:cubicBezTo>
                  <a:cubicBezTo>
                    <a:pt x="1068999" y="3569411"/>
                    <a:pt x="1073976" y="3567088"/>
                    <a:pt x="1077957" y="3567088"/>
                  </a:cubicBezTo>
                  <a:cubicBezTo>
                    <a:pt x="1079284" y="3567088"/>
                    <a:pt x="1081855" y="3567420"/>
                    <a:pt x="1085671" y="3568084"/>
                  </a:cubicBezTo>
                  <a:cubicBezTo>
                    <a:pt x="1089485" y="3568747"/>
                    <a:pt x="1094380" y="3569079"/>
                    <a:pt x="1100351" y="3569079"/>
                  </a:cubicBezTo>
                  <a:cubicBezTo>
                    <a:pt x="1155756" y="3569079"/>
                    <a:pt x="1204193" y="3533580"/>
                    <a:pt x="1245663" y="3462583"/>
                  </a:cubicBezTo>
                  <a:cubicBezTo>
                    <a:pt x="1212155" y="3431729"/>
                    <a:pt x="1179560" y="3390507"/>
                    <a:pt x="1147876" y="3338918"/>
                  </a:cubicBezTo>
                  <a:cubicBezTo>
                    <a:pt x="1116193" y="3287329"/>
                    <a:pt x="1090398" y="3233335"/>
                    <a:pt x="1070492" y="3176935"/>
                  </a:cubicBezTo>
                  <a:cubicBezTo>
                    <a:pt x="1050587" y="3120536"/>
                    <a:pt x="1040634" y="3069942"/>
                    <a:pt x="1040634" y="3025154"/>
                  </a:cubicBezTo>
                  <a:cubicBezTo>
                    <a:pt x="1040634" y="3020509"/>
                    <a:pt x="1040882" y="3017274"/>
                    <a:pt x="1041380" y="3015450"/>
                  </a:cubicBezTo>
                  <a:cubicBezTo>
                    <a:pt x="1041878" y="3013625"/>
                    <a:pt x="1043454" y="3011220"/>
                    <a:pt x="1046108" y="3008234"/>
                  </a:cubicBezTo>
                  <a:cubicBezTo>
                    <a:pt x="1061369" y="2989324"/>
                    <a:pt x="1083099" y="2969584"/>
                    <a:pt x="1111299" y="2949014"/>
                  </a:cubicBezTo>
                  <a:cubicBezTo>
                    <a:pt x="1113953" y="2947024"/>
                    <a:pt x="1116276" y="2945697"/>
                    <a:pt x="1118267" y="2945033"/>
                  </a:cubicBezTo>
                  <a:cubicBezTo>
                    <a:pt x="1120257" y="2944370"/>
                    <a:pt x="1122413" y="2944038"/>
                    <a:pt x="1124735" y="2944038"/>
                  </a:cubicBezTo>
                  <a:close/>
                  <a:moveTo>
                    <a:pt x="6530057" y="2943043"/>
                  </a:moveTo>
                  <a:cubicBezTo>
                    <a:pt x="6478302" y="2943043"/>
                    <a:pt x="6433348" y="2953493"/>
                    <a:pt x="6395195" y="2974394"/>
                  </a:cubicBezTo>
                  <a:cubicBezTo>
                    <a:pt x="6357042" y="2995295"/>
                    <a:pt x="6327516" y="3026315"/>
                    <a:pt x="6306615" y="3067454"/>
                  </a:cubicBezTo>
                  <a:cubicBezTo>
                    <a:pt x="6285714" y="3108592"/>
                    <a:pt x="6275263" y="3158854"/>
                    <a:pt x="6275263" y="3218240"/>
                  </a:cubicBezTo>
                  <a:cubicBezTo>
                    <a:pt x="6275263" y="3305825"/>
                    <a:pt x="6299648" y="3370934"/>
                    <a:pt x="6348417" y="3413565"/>
                  </a:cubicBezTo>
                  <a:cubicBezTo>
                    <a:pt x="6397186" y="3456197"/>
                    <a:pt x="6465197" y="3477512"/>
                    <a:pt x="6552451" y="3477512"/>
                  </a:cubicBezTo>
                  <a:cubicBezTo>
                    <a:pt x="6635391" y="3477512"/>
                    <a:pt x="6698592" y="3461754"/>
                    <a:pt x="6742053" y="3430236"/>
                  </a:cubicBezTo>
                  <a:cubicBezTo>
                    <a:pt x="6744375" y="3428577"/>
                    <a:pt x="6746200" y="3427001"/>
                    <a:pt x="6747527" y="3425509"/>
                  </a:cubicBezTo>
                  <a:cubicBezTo>
                    <a:pt x="6748854" y="3424016"/>
                    <a:pt x="6750181" y="3422108"/>
                    <a:pt x="6751508" y="3419786"/>
                  </a:cubicBezTo>
                  <a:cubicBezTo>
                    <a:pt x="6756816" y="3408174"/>
                    <a:pt x="6761461" y="3393245"/>
                    <a:pt x="6765442" y="3374998"/>
                  </a:cubicBezTo>
                  <a:cubicBezTo>
                    <a:pt x="6767101" y="3367035"/>
                    <a:pt x="6767931" y="3360898"/>
                    <a:pt x="6767931" y="3356585"/>
                  </a:cubicBezTo>
                  <a:cubicBezTo>
                    <a:pt x="6767931" y="3348954"/>
                    <a:pt x="6763783" y="3342983"/>
                    <a:pt x="6755490" y="3338670"/>
                  </a:cubicBezTo>
                  <a:cubicBezTo>
                    <a:pt x="6743877" y="3332366"/>
                    <a:pt x="6731851" y="3327887"/>
                    <a:pt x="6719410" y="3325233"/>
                  </a:cubicBezTo>
                  <a:cubicBezTo>
                    <a:pt x="6706969" y="3322579"/>
                    <a:pt x="6696933" y="3321252"/>
                    <a:pt x="6689303" y="3321252"/>
                  </a:cubicBezTo>
                  <a:cubicBezTo>
                    <a:pt x="6685985" y="3321252"/>
                    <a:pt x="6683165" y="3321667"/>
                    <a:pt x="6680843" y="3322496"/>
                  </a:cubicBezTo>
                  <a:cubicBezTo>
                    <a:pt x="6678520" y="3323326"/>
                    <a:pt x="6675535" y="3325067"/>
                    <a:pt x="6671885" y="3327722"/>
                  </a:cubicBezTo>
                  <a:cubicBezTo>
                    <a:pt x="6639704" y="3351277"/>
                    <a:pt x="6602381" y="3363054"/>
                    <a:pt x="6559915" y="3363054"/>
                  </a:cubicBezTo>
                  <a:cubicBezTo>
                    <a:pt x="6521099" y="3363054"/>
                    <a:pt x="6490494" y="3354014"/>
                    <a:pt x="6468100" y="3335933"/>
                  </a:cubicBezTo>
                  <a:cubicBezTo>
                    <a:pt x="6445706" y="3317852"/>
                    <a:pt x="6433348" y="3291891"/>
                    <a:pt x="6431026" y="3258051"/>
                  </a:cubicBezTo>
                  <a:lnTo>
                    <a:pt x="6644515" y="3258051"/>
                  </a:lnTo>
                  <a:cubicBezTo>
                    <a:pt x="6684658" y="3258051"/>
                    <a:pt x="6714516" y="3250006"/>
                    <a:pt x="6734091" y="3233916"/>
                  </a:cubicBezTo>
                  <a:cubicBezTo>
                    <a:pt x="6753665" y="3217825"/>
                    <a:pt x="6763452" y="3190538"/>
                    <a:pt x="6763452" y="3152053"/>
                  </a:cubicBezTo>
                  <a:cubicBezTo>
                    <a:pt x="6763452" y="3111246"/>
                    <a:pt x="6754328" y="3075084"/>
                    <a:pt x="6736081" y="3043567"/>
                  </a:cubicBezTo>
                  <a:cubicBezTo>
                    <a:pt x="6717834" y="3012049"/>
                    <a:pt x="6691127" y="2987416"/>
                    <a:pt x="6655961" y="2969667"/>
                  </a:cubicBezTo>
                  <a:cubicBezTo>
                    <a:pt x="6620794" y="2951917"/>
                    <a:pt x="6578826" y="2943043"/>
                    <a:pt x="6530057" y="2943043"/>
                  </a:cubicBezTo>
                  <a:close/>
                  <a:moveTo>
                    <a:pt x="5014159" y="2943043"/>
                  </a:moveTo>
                  <a:cubicBezTo>
                    <a:pt x="4981314" y="2943043"/>
                    <a:pt x="4952534" y="2945365"/>
                    <a:pt x="4927817" y="2950010"/>
                  </a:cubicBezTo>
                  <a:cubicBezTo>
                    <a:pt x="4903101" y="2954654"/>
                    <a:pt x="4883444" y="2959879"/>
                    <a:pt x="4868847" y="2965685"/>
                  </a:cubicBezTo>
                  <a:cubicBezTo>
                    <a:pt x="4854249" y="2971491"/>
                    <a:pt x="4844296" y="2976551"/>
                    <a:pt x="4838988" y="2980864"/>
                  </a:cubicBezTo>
                  <a:cubicBezTo>
                    <a:pt x="4835007" y="2983850"/>
                    <a:pt x="4831938" y="2986421"/>
                    <a:pt x="4829781" y="2988577"/>
                  </a:cubicBezTo>
                  <a:cubicBezTo>
                    <a:pt x="4827625" y="2990734"/>
                    <a:pt x="4825718" y="2993471"/>
                    <a:pt x="4824059" y="2996788"/>
                  </a:cubicBezTo>
                  <a:cubicBezTo>
                    <a:pt x="4821737" y="3001765"/>
                    <a:pt x="4819248" y="3008981"/>
                    <a:pt x="4816594" y="3018436"/>
                  </a:cubicBezTo>
                  <a:cubicBezTo>
                    <a:pt x="4813940" y="3027891"/>
                    <a:pt x="4811949" y="3036434"/>
                    <a:pt x="4810622" y="3044064"/>
                  </a:cubicBezTo>
                  <a:cubicBezTo>
                    <a:pt x="4808632" y="3053022"/>
                    <a:pt x="4807636" y="3059657"/>
                    <a:pt x="4807636" y="3063970"/>
                  </a:cubicBezTo>
                  <a:cubicBezTo>
                    <a:pt x="4807968" y="3068283"/>
                    <a:pt x="4810954" y="3071601"/>
                    <a:pt x="4816594" y="3073923"/>
                  </a:cubicBezTo>
                  <a:cubicBezTo>
                    <a:pt x="4832519" y="3079563"/>
                    <a:pt x="4844711" y="3083793"/>
                    <a:pt x="4853171" y="3086613"/>
                  </a:cubicBezTo>
                  <a:cubicBezTo>
                    <a:pt x="4861631" y="3089433"/>
                    <a:pt x="4869842" y="3091341"/>
                    <a:pt x="4877804" y="3092336"/>
                  </a:cubicBezTo>
                  <a:cubicBezTo>
                    <a:pt x="4881454" y="3092999"/>
                    <a:pt x="4884522" y="3092999"/>
                    <a:pt x="4887011" y="3092336"/>
                  </a:cubicBezTo>
                  <a:cubicBezTo>
                    <a:pt x="4889499" y="3091672"/>
                    <a:pt x="4892070" y="3090180"/>
                    <a:pt x="4894724" y="3087857"/>
                  </a:cubicBezTo>
                  <a:cubicBezTo>
                    <a:pt x="4904346" y="3080558"/>
                    <a:pt x="4917450" y="3073260"/>
                    <a:pt x="4934038" y="3065961"/>
                  </a:cubicBezTo>
                  <a:cubicBezTo>
                    <a:pt x="4950626" y="3058662"/>
                    <a:pt x="4970532" y="3055013"/>
                    <a:pt x="4993755" y="3055013"/>
                  </a:cubicBezTo>
                  <a:cubicBezTo>
                    <a:pt x="5024278" y="3055013"/>
                    <a:pt x="5047003" y="3061814"/>
                    <a:pt x="5061932" y="3075416"/>
                  </a:cubicBezTo>
                  <a:cubicBezTo>
                    <a:pt x="5076862" y="3089018"/>
                    <a:pt x="5084326" y="3110583"/>
                    <a:pt x="5084326" y="3140110"/>
                  </a:cubicBezTo>
                  <a:cubicBezTo>
                    <a:pt x="5003045" y="3142432"/>
                    <a:pt x="4939346" y="3151555"/>
                    <a:pt x="4893231" y="3167480"/>
                  </a:cubicBezTo>
                  <a:cubicBezTo>
                    <a:pt x="4847116" y="3183405"/>
                    <a:pt x="4815101" y="3204306"/>
                    <a:pt x="4797186" y="3230183"/>
                  </a:cubicBezTo>
                  <a:cubicBezTo>
                    <a:pt x="4779270" y="3256061"/>
                    <a:pt x="4770312" y="3287081"/>
                    <a:pt x="4770312" y="3323243"/>
                  </a:cubicBezTo>
                  <a:cubicBezTo>
                    <a:pt x="4770312" y="3355092"/>
                    <a:pt x="4776782" y="3382628"/>
                    <a:pt x="4789721" y="3405852"/>
                  </a:cubicBezTo>
                  <a:cubicBezTo>
                    <a:pt x="4802660" y="3429075"/>
                    <a:pt x="4821073" y="3446824"/>
                    <a:pt x="4844960" y="3459099"/>
                  </a:cubicBezTo>
                  <a:cubicBezTo>
                    <a:pt x="4868847" y="3471375"/>
                    <a:pt x="4897047" y="3477512"/>
                    <a:pt x="4929559" y="3477512"/>
                  </a:cubicBezTo>
                  <a:cubicBezTo>
                    <a:pt x="5000557" y="3477512"/>
                    <a:pt x="5050653" y="3456445"/>
                    <a:pt x="5079848" y="3414311"/>
                  </a:cubicBezTo>
                  <a:lnTo>
                    <a:pt x="5083331" y="3414311"/>
                  </a:lnTo>
                  <a:lnTo>
                    <a:pt x="5114185" y="3454123"/>
                  </a:lnTo>
                  <a:cubicBezTo>
                    <a:pt x="5117503" y="3458436"/>
                    <a:pt x="5121152" y="3461339"/>
                    <a:pt x="5125133" y="3462832"/>
                  </a:cubicBezTo>
                  <a:cubicBezTo>
                    <a:pt x="5129114" y="3464325"/>
                    <a:pt x="5134091" y="3465071"/>
                    <a:pt x="5140063" y="3465071"/>
                  </a:cubicBezTo>
                  <a:lnTo>
                    <a:pt x="5214709" y="3465071"/>
                  </a:lnTo>
                  <a:cubicBezTo>
                    <a:pt x="5222671" y="3465071"/>
                    <a:pt x="5228477" y="3462998"/>
                    <a:pt x="5232127" y="3458851"/>
                  </a:cubicBezTo>
                  <a:cubicBezTo>
                    <a:pt x="5235776" y="3454704"/>
                    <a:pt x="5237601" y="3449147"/>
                    <a:pt x="5237601" y="3442180"/>
                  </a:cubicBezTo>
                  <a:lnTo>
                    <a:pt x="5237601" y="3160513"/>
                  </a:lnTo>
                  <a:cubicBezTo>
                    <a:pt x="5237601" y="3087857"/>
                    <a:pt x="5219105" y="3033448"/>
                    <a:pt x="5182113" y="2997286"/>
                  </a:cubicBezTo>
                  <a:cubicBezTo>
                    <a:pt x="5145122" y="2961124"/>
                    <a:pt x="5089137" y="2943043"/>
                    <a:pt x="5014159" y="2943043"/>
                  </a:cubicBezTo>
                  <a:close/>
                  <a:moveTo>
                    <a:pt x="4044032" y="2943043"/>
                  </a:moveTo>
                  <a:cubicBezTo>
                    <a:pt x="3992276" y="2943043"/>
                    <a:pt x="3947323" y="2953493"/>
                    <a:pt x="3909170" y="2974394"/>
                  </a:cubicBezTo>
                  <a:cubicBezTo>
                    <a:pt x="3871017" y="2995295"/>
                    <a:pt x="3841490" y="3026315"/>
                    <a:pt x="3820589" y="3067454"/>
                  </a:cubicBezTo>
                  <a:cubicBezTo>
                    <a:pt x="3799688" y="3108592"/>
                    <a:pt x="3789238" y="3158854"/>
                    <a:pt x="3789238" y="3218240"/>
                  </a:cubicBezTo>
                  <a:cubicBezTo>
                    <a:pt x="3789238" y="3305825"/>
                    <a:pt x="3813622" y="3370934"/>
                    <a:pt x="3862391" y="3413565"/>
                  </a:cubicBezTo>
                  <a:cubicBezTo>
                    <a:pt x="3911161" y="3456197"/>
                    <a:pt x="3979172" y="3477512"/>
                    <a:pt x="4066426" y="3477512"/>
                  </a:cubicBezTo>
                  <a:cubicBezTo>
                    <a:pt x="4149366" y="3477512"/>
                    <a:pt x="4212567" y="3461754"/>
                    <a:pt x="4256028" y="3430236"/>
                  </a:cubicBezTo>
                  <a:cubicBezTo>
                    <a:pt x="4258350" y="3428577"/>
                    <a:pt x="4260175" y="3427001"/>
                    <a:pt x="4261502" y="3425509"/>
                  </a:cubicBezTo>
                  <a:cubicBezTo>
                    <a:pt x="4262829" y="3424016"/>
                    <a:pt x="4264156" y="3422108"/>
                    <a:pt x="4265483" y="3419786"/>
                  </a:cubicBezTo>
                  <a:cubicBezTo>
                    <a:pt x="4270791" y="3408174"/>
                    <a:pt x="4275436" y="3393245"/>
                    <a:pt x="4279417" y="3374998"/>
                  </a:cubicBezTo>
                  <a:cubicBezTo>
                    <a:pt x="4281076" y="3367035"/>
                    <a:pt x="4281906" y="3360898"/>
                    <a:pt x="4281906" y="3356585"/>
                  </a:cubicBezTo>
                  <a:cubicBezTo>
                    <a:pt x="4281906" y="3348954"/>
                    <a:pt x="4277758" y="3342983"/>
                    <a:pt x="4269465" y="3338670"/>
                  </a:cubicBezTo>
                  <a:cubicBezTo>
                    <a:pt x="4257852" y="3332366"/>
                    <a:pt x="4245826" y="3327887"/>
                    <a:pt x="4233385" y="3325233"/>
                  </a:cubicBezTo>
                  <a:cubicBezTo>
                    <a:pt x="4220944" y="3322579"/>
                    <a:pt x="4210908" y="3321252"/>
                    <a:pt x="4203278" y="3321252"/>
                  </a:cubicBezTo>
                  <a:cubicBezTo>
                    <a:pt x="4199960" y="3321252"/>
                    <a:pt x="4197140" y="3321667"/>
                    <a:pt x="4194818" y="3322496"/>
                  </a:cubicBezTo>
                  <a:cubicBezTo>
                    <a:pt x="4192495" y="3323326"/>
                    <a:pt x="4189510" y="3325067"/>
                    <a:pt x="4185860" y="3327722"/>
                  </a:cubicBezTo>
                  <a:cubicBezTo>
                    <a:pt x="4153679" y="3351277"/>
                    <a:pt x="4116356" y="3363054"/>
                    <a:pt x="4073890" y="3363054"/>
                  </a:cubicBezTo>
                  <a:cubicBezTo>
                    <a:pt x="4035074" y="3363054"/>
                    <a:pt x="4004469" y="3354014"/>
                    <a:pt x="3982075" y="3335933"/>
                  </a:cubicBezTo>
                  <a:cubicBezTo>
                    <a:pt x="3959681" y="3317852"/>
                    <a:pt x="3947323" y="3291891"/>
                    <a:pt x="3945000" y="3258051"/>
                  </a:cubicBezTo>
                  <a:lnTo>
                    <a:pt x="4158490" y="3258051"/>
                  </a:lnTo>
                  <a:cubicBezTo>
                    <a:pt x="4198633" y="3258051"/>
                    <a:pt x="4228491" y="3250006"/>
                    <a:pt x="4248066" y="3233916"/>
                  </a:cubicBezTo>
                  <a:cubicBezTo>
                    <a:pt x="4267640" y="3217825"/>
                    <a:pt x="4277427" y="3190538"/>
                    <a:pt x="4277427" y="3152053"/>
                  </a:cubicBezTo>
                  <a:cubicBezTo>
                    <a:pt x="4277427" y="3111246"/>
                    <a:pt x="4268303" y="3075084"/>
                    <a:pt x="4250056" y="3043567"/>
                  </a:cubicBezTo>
                  <a:cubicBezTo>
                    <a:pt x="4231809" y="3012049"/>
                    <a:pt x="4205102" y="2987416"/>
                    <a:pt x="4169936" y="2969667"/>
                  </a:cubicBezTo>
                  <a:cubicBezTo>
                    <a:pt x="4134769" y="2951917"/>
                    <a:pt x="4092801" y="2943043"/>
                    <a:pt x="4044032" y="2943043"/>
                  </a:cubicBezTo>
                  <a:close/>
                  <a:moveTo>
                    <a:pt x="3029693" y="2943043"/>
                  </a:moveTo>
                  <a:cubicBezTo>
                    <a:pt x="3084434" y="2943043"/>
                    <a:pt x="3132042" y="2952912"/>
                    <a:pt x="3172517" y="2972652"/>
                  </a:cubicBezTo>
                  <a:cubicBezTo>
                    <a:pt x="3212992" y="2992392"/>
                    <a:pt x="3244261" y="3021753"/>
                    <a:pt x="3266323" y="3060735"/>
                  </a:cubicBezTo>
                  <a:cubicBezTo>
                    <a:pt x="3288386" y="3099717"/>
                    <a:pt x="3299416" y="3147243"/>
                    <a:pt x="3299416" y="3203310"/>
                  </a:cubicBezTo>
                  <a:cubicBezTo>
                    <a:pt x="3299416" y="3262032"/>
                    <a:pt x="3288386" y="3311963"/>
                    <a:pt x="3266323" y="3353101"/>
                  </a:cubicBezTo>
                  <a:cubicBezTo>
                    <a:pt x="3244261" y="3394240"/>
                    <a:pt x="3212495" y="3425260"/>
                    <a:pt x="3171024" y="3446161"/>
                  </a:cubicBezTo>
                  <a:cubicBezTo>
                    <a:pt x="3129554" y="3467062"/>
                    <a:pt x="3080121" y="3477512"/>
                    <a:pt x="3022727" y="3477512"/>
                  </a:cubicBezTo>
                  <a:cubicBezTo>
                    <a:pt x="2966658" y="3477512"/>
                    <a:pt x="2918304" y="3467560"/>
                    <a:pt x="2877663" y="3447654"/>
                  </a:cubicBezTo>
                  <a:cubicBezTo>
                    <a:pt x="2837022" y="3427748"/>
                    <a:pt x="2805753" y="3397972"/>
                    <a:pt x="2783858" y="3358326"/>
                  </a:cubicBezTo>
                  <a:cubicBezTo>
                    <a:pt x="2761961" y="3318681"/>
                    <a:pt x="2751013" y="3269995"/>
                    <a:pt x="2751013" y="3212268"/>
                  </a:cubicBezTo>
                  <a:cubicBezTo>
                    <a:pt x="2751013" y="3153214"/>
                    <a:pt x="2762376" y="3103616"/>
                    <a:pt x="2785101" y="3063472"/>
                  </a:cubicBezTo>
                  <a:cubicBezTo>
                    <a:pt x="2807827" y="3023329"/>
                    <a:pt x="2840008" y="2993222"/>
                    <a:pt x="2881644" y="2973150"/>
                  </a:cubicBezTo>
                  <a:cubicBezTo>
                    <a:pt x="2923281" y="2953079"/>
                    <a:pt x="2972630" y="2943043"/>
                    <a:pt x="3029693" y="2943043"/>
                  </a:cubicBezTo>
                  <a:close/>
                  <a:moveTo>
                    <a:pt x="1908232" y="2943043"/>
                  </a:moveTo>
                  <a:cubicBezTo>
                    <a:pt x="1942403" y="2943043"/>
                    <a:pt x="1968945" y="2945697"/>
                    <a:pt x="1987855" y="2951005"/>
                  </a:cubicBezTo>
                  <a:cubicBezTo>
                    <a:pt x="2006766" y="2956313"/>
                    <a:pt x="2020202" y="2961953"/>
                    <a:pt x="2028164" y="2967925"/>
                  </a:cubicBezTo>
                  <a:cubicBezTo>
                    <a:pt x="2035463" y="2972569"/>
                    <a:pt x="2041103" y="2978541"/>
                    <a:pt x="2045084" y="2985840"/>
                  </a:cubicBezTo>
                  <a:cubicBezTo>
                    <a:pt x="2047738" y="2990153"/>
                    <a:pt x="2050475" y="2996871"/>
                    <a:pt x="2053295" y="3005995"/>
                  </a:cubicBezTo>
                  <a:cubicBezTo>
                    <a:pt x="2056115" y="3015118"/>
                    <a:pt x="2058189" y="3024490"/>
                    <a:pt x="2059515" y="3034111"/>
                  </a:cubicBezTo>
                  <a:cubicBezTo>
                    <a:pt x="2060511" y="3039088"/>
                    <a:pt x="2061009" y="3042903"/>
                    <a:pt x="2061009" y="3045557"/>
                  </a:cubicBezTo>
                  <a:cubicBezTo>
                    <a:pt x="2061009" y="3049538"/>
                    <a:pt x="2060096" y="3052773"/>
                    <a:pt x="2058272" y="3055262"/>
                  </a:cubicBezTo>
                  <a:cubicBezTo>
                    <a:pt x="2056447" y="3057750"/>
                    <a:pt x="2052880" y="3060819"/>
                    <a:pt x="2047572" y="3064468"/>
                  </a:cubicBezTo>
                  <a:cubicBezTo>
                    <a:pt x="2039942" y="3069444"/>
                    <a:pt x="2031399" y="3074089"/>
                    <a:pt x="2021944" y="3078402"/>
                  </a:cubicBezTo>
                  <a:cubicBezTo>
                    <a:pt x="2012489" y="3082715"/>
                    <a:pt x="2004609" y="3085701"/>
                    <a:pt x="1998305" y="3087360"/>
                  </a:cubicBezTo>
                  <a:cubicBezTo>
                    <a:pt x="1994988" y="3088355"/>
                    <a:pt x="1992334" y="3088852"/>
                    <a:pt x="1990343" y="3088852"/>
                  </a:cubicBezTo>
                  <a:cubicBezTo>
                    <a:pt x="1988353" y="3088852"/>
                    <a:pt x="1986196" y="3088272"/>
                    <a:pt x="1983874" y="3087111"/>
                  </a:cubicBezTo>
                  <a:cubicBezTo>
                    <a:pt x="1981552" y="3085949"/>
                    <a:pt x="1978898" y="3084374"/>
                    <a:pt x="1975912" y="3082383"/>
                  </a:cubicBezTo>
                  <a:cubicBezTo>
                    <a:pt x="1967618" y="3076743"/>
                    <a:pt x="1958909" y="3072181"/>
                    <a:pt x="1949785" y="3068698"/>
                  </a:cubicBezTo>
                  <a:cubicBezTo>
                    <a:pt x="1940661" y="3065214"/>
                    <a:pt x="1928635" y="3063472"/>
                    <a:pt x="1913706" y="3063472"/>
                  </a:cubicBezTo>
                  <a:cubicBezTo>
                    <a:pt x="1891478" y="3063472"/>
                    <a:pt x="1870660" y="3068947"/>
                    <a:pt x="1851252" y="3079895"/>
                  </a:cubicBezTo>
                  <a:cubicBezTo>
                    <a:pt x="1831843" y="3090843"/>
                    <a:pt x="1816251" y="3107182"/>
                    <a:pt x="1804473" y="3128913"/>
                  </a:cubicBezTo>
                  <a:cubicBezTo>
                    <a:pt x="1792695" y="3150643"/>
                    <a:pt x="1786807" y="3176604"/>
                    <a:pt x="1786807" y="3206794"/>
                  </a:cubicBezTo>
                  <a:cubicBezTo>
                    <a:pt x="1786807" y="3238312"/>
                    <a:pt x="1792446" y="3265350"/>
                    <a:pt x="1803727" y="3287910"/>
                  </a:cubicBezTo>
                  <a:cubicBezTo>
                    <a:pt x="1815007" y="3310470"/>
                    <a:pt x="1831014" y="3327638"/>
                    <a:pt x="1851749" y="3339416"/>
                  </a:cubicBezTo>
                  <a:cubicBezTo>
                    <a:pt x="1872484" y="3351194"/>
                    <a:pt x="1896952" y="3357083"/>
                    <a:pt x="1925152" y="3357083"/>
                  </a:cubicBezTo>
                  <a:cubicBezTo>
                    <a:pt x="1959323" y="3357083"/>
                    <a:pt x="1988519" y="3350281"/>
                    <a:pt x="2012737" y="3336679"/>
                  </a:cubicBezTo>
                  <a:cubicBezTo>
                    <a:pt x="2017050" y="3334357"/>
                    <a:pt x="2020866" y="3333196"/>
                    <a:pt x="2024183" y="3333196"/>
                  </a:cubicBezTo>
                  <a:cubicBezTo>
                    <a:pt x="2029491" y="3333196"/>
                    <a:pt x="2033473" y="3336679"/>
                    <a:pt x="2036127" y="3343646"/>
                  </a:cubicBezTo>
                  <a:lnTo>
                    <a:pt x="2072455" y="3425757"/>
                  </a:lnTo>
                  <a:cubicBezTo>
                    <a:pt x="2073450" y="3427748"/>
                    <a:pt x="2073948" y="3429904"/>
                    <a:pt x="2073948" y="3432227"/>
                  </a:cubicBezTo>
                  <a:cubicBezTo>
                    <a:pt x="2073948" y="3437535"/>
                    <a:pt x="2071459" y="3441516"/>
                    <a:pt x="2066483" y="3444170"/>
                  </a:cubicBezTo>
                  <a:cubicBezTo>
                    <a:pt x="2050227" y="3452796"/>
                    <a:pt x="2027833" y="3460509"/>
                    <a:pt x="1999301" y="3467311"/>
                  </a:cubicBezTo>
                  <a:cubicBezTo>
                    <a:pt x="1970769" y="3474112"/>
                    <a:pt x="1938090" y="3477512"/>
                    <a:pt x="1901265" y="3477512"/>
                  </a:cubicBezTo>
                  <a:cubicBezTo>
                    <a:pt x="1845197" y="3477512"/>
                    <a:pt x="1796594" y="3467560"/>
                    <a:pt x="1755455" y="3447654"/>
                  </a:cubicBezTo>
                  <a:cubicBezTo>
                    <a:pt x="1714317" y="3427748"/>
                    <a:pt x="1682634" y="3397972"/>
                    <a:pt x="1660405" y="3358326"/>
                  </a:cubicBezTo>
                  <a:cubicBezTo>
                    <a:pt x="1638177" y="3318681"/>
                    <a:pt x="1627063" y="3269995"/>
                    <a:pt x="1627063" y="3212268"/>
                  </a:cubicBezTo>
                  <a:cubicBezTo>
                    <a:pt x="1627063" y="3156532"/>
                    <a:pt x="1638509" y="3108426"/>
                    <a:pt x="1661400" y="3067951"/>
                  </a:cubicBezTo>
                  <a:cubicBezTo>
                    <a:pt x="1684292" y="3027476"/>
                    <a:pt x="1716888" y="2996539"/>
                    <a:pt x="1759188" y="2975141"/>
                  </a:cubicBezTo>
                  <a:cubicBezTo>
                    <a:pt x="1801488" y="2953742"/>
                    <a:pt x="1851169" y="2943043"/>
                    <a:pt x="1908232" y="2943043"/>
                  </a:cubicBezTo>
                  <a:close/>
                  <a:moveTo>
                    <a:pt x="808299" y="2943043"/>
                  </a:moveTo>
                  <a:cubicBezTo>
                    <a:pt x="871997" y="2943043"/>
                    <a:pt x="915790" y="2953825"/>
                    <a:pt x="939677" y="2975389"/>
                  </a:cubicBezTo>
                  <a:cubicBezTo>
                    <a:pt x="942663" y="2978044"/>
                    <a:pt x="944902" y="2980366"/>
                    <a:pt x="946396" y="2982356"/>
                  </a:cubicBezTo>
                  <a:cubicBezTo>
                    <a:pt x="947888" y="2984347"/>
                    <a:pt x="949132" y="2987001"/>
                    <a:pt x="950128" y="2990319"/>
                  </a:cubicBezTo>
                  <a:cubicBezTo>
                    <a:pt x="954440" y="3003258"/>
                    <a:pt x="957758" y="3020343"/>
                    <a:pt x="960081" y="3041576"/>
                  </a:cubicBezTo>
                  <a:lnTo>
                    <a:pt x="960578" y="3047548"/>
                  </a:lnTo>
                  <a:cubicBezTo>
                    <a:pt x="960578" y="3056174"/>
                    <a:pt x="957260" y="3062311"/>
                    <a:pt x="950625" y="3065961"/>
                  </a:cubicBezTo>
                  <a:cubicBezTo>
                    <a:pt x="944322" y="3069278"/>
                    <a:pt x="933622" y="3073011"/>
                    <a:pt x="918527" y="3077158"/>
                  </a:cubicBezTo>
                  <a:cubicBezTo>
                    <a:pt x="903432" y="3081305"/>
                    <a:pt x="892733" y="3083378"/>
                    <a:pt x="886429" y="3083378"/>
                  </a:cubicBezTo>
                  <a:cubicBezTo>
                    <a:pt x="883444" y="3083378"/>
                    <a:pt x="879462" y="3080890"/>
                    <a:pt x="874486" y="3075914"/>
                  </a:cubicBezTo>
                  <a:cubicBezTo>
                    <a:pt x="857897" y="3060321"/>
                    <a:pt x="836167" y="3052524"/>
                    <a:pt x="809294" y="3052524"/>
                  </a:cubicBezTo>
                  <a:cubicBezTo>
                    <a:pt x="767161" y="3052524"/>
                    <a:pt x="746093" y="3065629"/>
                    <a:pt x="746093" y="3091838"/>
                  </a:cubicBezTo>
                  <a:cubicBezTo>
                    <a:pt x="746093" y="3102123"/>
                    <a:pt x="749328" y="3110666"/>
                    <a:pt x="755797" y="3117467"/>
                  </a:cubicBezTo>
                  <a:cubicBezTo>
                    <a:pt x="762267" y="3124268"/>
                    <a:pt x="771722" y="3130323"/>
                    <a:pt x="784163" y="3135631"/>
                  </a:cubicBezTo>
                  <a:cubicBezTo>
                    <a:pt x="796604" y="3140939"/>
                    <a:pt x="817091" y="3148570"/>
                    <a:pt x="845622" y="3158523"/>
                  </a:cubicBezTo>
                  <a:cubicBezTo>
                    <a:pt x="877803" y="3169802"/>
                    <a:pt x="903432" y="3181000"/>
                    <a:pt x="922509" y="3192114"/>
                  </a:cubicBezTo>
                  <a:cubicBezTo>
                    <a:pt x="941585" y="3203227"/>
                    <a:pt x="956514" y="3218074"/>
                    <a:pt x="967296" y="3236653"/>
                  </a:cubicBezTo>
                  <a:cubicBezTo>
                    <a:pt x="978079" y="3255231"/>
                    <a:pt x="983470" y="3279450"/>
                    <a:pt x="983470" y="3309309"/>
                  </a:cubicBezTo>
                  <a:cubicBezTo>
                    <a:pt x="983470" y="3347793"/>
                    <a:pt x="972853" y="3379642"/>
                    <a:pt x="951620" y="3404856"/>
                  </a:cubicBezTo>
                  <a:cubicBezTo>
                    <a:pt x="930388" y="3430070"/>
                    <a:pt x="902768" y="3448483"/>
                    <a:pt x="868763" y="3460095"/>
                  </a:cubicBezTo>
                  <a:cubicBezTo>
                    <a:pt x="834757" y="3471706"/>
                    <a:pt x="797848" y="3477512"/>
                    <a:pt x="758037" y="3477512"/>
                  </a:cubicBezTo>
                  <a:cubicBezTo>
                    <a:pt x="678746" y="3477512"/>
                    <a:pt x="619526" y="3459597"/>
                    <a:pt x="580378" y="3423767"/>
                  </a:cubicBezTo>
                  <a:cubicBezTo>
                    <a:pt x="577392" y="3420781"/>
                    <a:pt x="575899" y="3417297"/>
                    <a:pt x="575899" y="3413316"/>
                  </a:cubicBezTo>
                  <a:cubicBezTo>
                    <a:pt x="575899" y="3410331"/>
                    <a:pt x="576729" y="3407510"/>
                    <a:pt x="578387" y="3404856"/>
                  </a:cubicBezTo>
                  <a:lnTo>
                    <a:pt x="629147" y="3329712"/>
                  </a:lnTo>
                  <a:cubicBezTo>
                    <a:pt x="633128" y="3323740"/>
                    <a:pt x="637275" y="3320754"/>
                    <a:pt x="641588" y="3320754"/>
                  </a:cubicBezTo>
                  <a:cubicBezTo>
                    <a:pt x="645238" y="3320754"/>
                    <a:pt x="649385" y="3323077"/>
                    <a:pt x="654029" y="3327722"/>
                  </a:cubicBezTo>
                  <a:cubicBezTo>
                    <a:pt x="682229" y="3354594"/>
                    <a:pt x="715737" y="3368031"/>
                    <a:pt x="754553" y="3368031"/>
                  </a:cubicBezTo>
                  <a:cubicBezTo>
                    <a:pt x="777113" y="3368031"/>
                    <a:pt x="795277" y="3364215"/>
                    <a:pt x="809045" y="3356585"/>
                  </a:cubicBezTo>
                  <a:cubicBezTo>
                    <a:pt x="822813" y="3348954"/>
                    <a:pt x="829698" y="3338172"/>
                    <a:pt x="829698" y="3324238"/>
                  </a:cubicBezTo>
                  <a:cubicBezTo>
                    <a:pt x="829698" y="3314617"/>
                    <a:pt x="826629" y="3306654"/>
                    <a:pt x="820491" y="3300351"/>
                  </a:cubicBezTo>
                  <a:cubicBezTo>
                    <a:pt x="814354" y="3294048"/>
                    <a:pt x="804401" y="3287910"/>
                    <a:pt x="790633" y="3281938"/>
                  </a:cubicBezTo>
                  <a:cubicBezTo>
                    <a:pt x="776865" y="3275967"/>
                    <a:pt x="753392" y="3267009"/>
                    <a:pt x="720216" y="3255065"/>
                  </a:cubicBezTo>
                  <a:cubicBezTo>
                    <a:pt x="690689" y="3244449"/>
                    <a:pt x="666719" y="3232837"/>
                    <a:pt x="648307" y="3220230"/>
                  </a:cubicBezTo>
                  <a:cubicBezTo>
                    <a:pt x="629894" y="3207623"/>
                    <a:pt x="615960" y="3192114"/>
                    <a:pt x="606504" y="3173701"/>
                  </a:cubicBezTo>
                  <a:cubicBezTo>
                    <a:pt x="597049" y="3155288"/>
                    <a:pt x="592322" y="3132479"/>
                    <a:pt x="592322" y="3105275"/>
                  </a:cubicBezTo>
                  <a:cubicBezTo>
                    <a:pt x="592322" y="3069113"/>
                    <a:pt x="602440" y="3038839"/>
                    <a:pt x="622678" y="3014454"/>
                  </a:cubicBezTo>
                  <a:cubicBezTo>
                    <a:pt x="642915" y="2990070"/>
                    <a:pt x="669373" y="2972072"/>
                    <a:pt x="702052" y="2960460"/>
                  </a:cubicBezTo>
                  <a:cubicBezTo>
                    <a:pt x="734731" y="2948848"/>
                    <a:pt x="770146" y="2943043"/>
                    <a:pt x="808299" y="2943043"/>
                  </a:cubicBezTo>
                  <a:close/>
                  <a:moveTo>
                    <a:pt x="5448806" y="2939061"/>
                  </a:moveTo>
                  <a:cubicBezTo>
                    <a:pt x="5444161" y="2939061"/>
                    <a:pt x="5439683" y="2940720"/>
                    <a:pt x="5435370" y="2944038"/>
                  </a:cubicBezTo>
                  <a:cubicBezTo>
                    <a:pt x="5409161" y="2964275"/>
                    <a:pt x="5388757" y="2984015"/>
                    <a:pt x="5374160" y="3003258"/>
                  </a:cubicBezTo>
                  <a:cubicBezTo>
                    <a:pt x="5371837" y="3006244"/>
                    <a:pt x="5370428" y="3008815"/>
                    <a:pt x="5369930" y="3010971"/>
                  </a:cubicBezTo>
                  <a:cubicBezTo>
                    <a:pt x="5369432" y="3013127"/>
                    <a:pt x="5369183" y="3016694"/>
                    <a:pt x="5369183" y="3021670"/>
                  </a:cubicBezTo>
                  <a:lnTo>
                    <a:pt x="5369183" y="3635265"/>
                  </a:lnTo>
                  <a:cubicBezTo>
                    <a:pt x="5369183" y="3640242"/>
                    <a:pt x="5369432" y="3643808"/>
                    <a:pt x="5369930" y="3645965"/>
                  </a:cubicBezTo>
                  <a:cubicBezTo>
                    <a:pt x="5370428" y="3648121"/>
                    <a:pt x="5371837" y="3650693"/>
                    <a:pt x="5374160" y="3653678"/>
                  </a:cubicBezTo>
                  <a:cubicBezTo>
                    <a:pt x="5388757" y="3672920"/>
                    <a:pt x="5409161" y="3692660"/>
                    <a:pt x="5435370" y="3712898"/>
                  </a:cubicBezTo>
                  <a:cubicBezTo>
                    <a:pt x="5439683" y="3716215"/>
                    <a:pt x="5443830" y="3717874"/>
                    <a:pt x="5447811" y="3717874"/>
                  </a:cubicBezTo>
                  <a:cubicBezTo>
                    <a:pt x="5451460" y="3717874"/>
                    <a:pt x="5455607" y="3716215"/>
                    <a:pt x="5460252" y="3712898"/>
                  </a:cubicBezTo>
                  <a:cubicBezTo>
                    <a:pt x="5487125" y="3691665"/>
                    <a:pt x="5507528" y="3671925"/>
                    <a:pt x="5521463" y="3653678"/>
                  </a:cubicBezTo>
                  <a:cubicBezTo>
                    <a:pt x="5523784" y="3650693"/>
                    <a:pt x="5525195" y="3648204"/>
                    <a:pt x="5525692" y="3646214"/>
                  </a:cubicBezTo>
                  <a:cubicBezTo>
                    <a:pt x="5526190" y="3644223"/>
                    <a:pt x="5526439" y="3640574"/>
                    <a:pt x="5526439" y="3635265"/>
                  </a:cubicBezTo>
                  <a:lnTo>
                    <a:pt x="5526439" y="3423269"/>
                  </a:lnTo>
                  <a:lnTo>
                    <a:pt x="5528430" y="3423269"/>
                  </a:lnTo>
                  <a:cubicBezTo>
                    <a:pt x="5541368" y="3438530"/>
                    <a:pt x="5557873" y="3451386"/>
                    <a:pt x="5577945" y="3461837"/>
                  </a:cubicBezTo>
                  <a:cubicBezTo>
                    <a:pt x="5598017" y="3472287"/>
                    <a:pt x="5625801" y="3477512"/>
                    <a:pt x="5661300" y="3477512"/>
                  </a:cubicBezTo>
                  <a:cubicBezTo>
                    <a:pt x="5711728" y="3477512"/>
                    <a:pt x="5754858" y="3465320"/>
                    <a:pt x="5790688" y="3440935"/>
                  </a:cubicBezTo>
                  <a:cubicBezTo>
                    <a:pt x="5826518" y="3416551"/>
                    <a:pt x="5853557" y="3383043"/>
                    <a:pt x="5871804" y="3340411"/>
                  </a:cubicBezTo>
                  <a:cubicBezTo>
                    <a:pt x="5890050" y="3297780"/>
                    <a:pt x="5899174" y="3249591"/>
                    <a:pt x="5899174" y="3195846"/>
                  </a:cubicBezTo>
                  <a:cubicBezTo>
                    <a:pt x="5899174" y="3145750"/>
                    <a:pt x="5891378" y="3101791"/>
                    <a:pt x="5875785" y="3063970"/>
                  </a:cubicBezTo>
                  <a:cubicBezTo>
                    <a:pt x="5860192" y="3026149"/>
                    <a:pt x="5836471" y="2996539"/>
                    <a:pt x="5804622" y="2975141"/>
                  </a:cubicBezTo>
                  <a:cubicBezTo>
                    <a:pt x="5772773" y="2953742"/>
                    <a:pt x="5733293" y="2943043"/>
                    <a:pt x="5686183" y="2943043"/>
                  </a:cubicBezTo>
                  <a:cubicBezTo>
                    <a:pt x="5641063" y="2943043"/>
                    <a:pt x="5606642" y="2949346"/>
                    <a:pt x="5582922" y="2961953"/>
                  </a:cubicBezTo>
                  <a:cubicBezTo>
                    <a:pt x="5559200" y="2974560"/>
                    <a:pt x="5540539" y="2989324"/>
                    <a:pt x="5526937" y="3006244"/>
                  </a:cubicBezTo>
                  <a:lnTo>
                    <a:pt x="5524448" y="3006244"/>
                  </a:lnTo>
                  <a:cubicBezTo>
                    <a:pt x="5508855" y="2985011"/>
                    <a:pt x="5488120" y="2964275"/>
                    <a:pt x="5462243" y="2944038"/>
                  </a:cubicBezTo>
                  <a:cubicBezTo>
                    <a:pt x="5459588" y="2942047"/>
                    <a:pt x="5457349" y="2940720"/>
                    <a:pt x="5455525" y="2940057"/>
                  </a:cubicBezTo>
                  <a:cubicBezTo>
                    <a:pt x="5453700" y="2939393"/>
                    <a:pt x="5451460" y="2939061"/>
                    <a:pt x="5448806" y="2939061"/>
                  </a:cubicBezTo>
                  <a:close/>
                  <a:moveTo>
                    <a:pt x="4469224" y="2939061"/>
                  </a:moveTo>
                  <a:cubicBezTo>
                    <a:pt x="4463584" y="2939061"/>
                    <a:pt x="4458608" y="2940720"/>
                    <a:pt x="4454295" y="2944038"/>
                  </a:cubicBezTo>
                  <a:cubicBezTo>
                    <a:pt x="4428086" y="2964275"/>
                    <a:pt x="4407682" y="2984015"/>
                    <a:pt x="4393085" y="3003258"/>
                  </a:cubicBezTo>
                  <a:cubicBezTo>
                    <a:pt x="4390762" y="3006244"/>
                    <a:pt x="4389353" y="3008815"/>
                    <a:pt x="4388855" y="3010971"/>
                  </a:cubicBezTo>
                  <a:cubicBezTo>
                    <a:pt x="4388357" y="3013127"/>
                    <a:pt x="4388108" y="3016694"/>
                    <a:pt x="4388108" y="3021670"/>
                  </a:cubicBezTo>
                  <a:lnTo>
                    <a:pt x="4388108" y="3438696"/>
                  </a:lnTo>
                  <a:cubicBezTo>
                    <a:pt x="4388108" y="3448649"/>
                    <a:pt x="4390182" y="3455533"/>
                    <a:pt x="4394329" y="3459348"/>
                  </a:cubicBezTo>
                  <a:cubicBezTo>
                    <a:pt x="4398476" y="3463164"/>
                    <a:pt x="4405526" y="3465071"/>
                    <a:pt x="4415479" y="3465071"/>
                  </a:cubicBezTo>
                  <a:lnTo>
                    <a:pt x="4517994" y="3465071"/>
                  </a:lnTo>
                  <a:cubicBezTo>
                    <a:pt x="4527946" y="3465071"/>
                    <a:pt x="4534996" y="3463164"/>
                    <a:pt x="4539143" y="3459348"/>
                  </a:cubicBezTo>
                  <a:cubicBezTo>
                    <a:pt x="4543290" y="3455533"/>
                    <a:pt x="4545364" y="3448649"/>
                    <a:pt x="4545364" y="3438696"/>
                  </a:cubicBezTo>
                  <a:lnTo>
                    <a:pt x="4545364" y="3221723"/>
                  </a:lnTo>
                  <a:cubicBezTo>
                    <a:pt x="4545364" y="3178594"/>
                    <a:pt x="4555068" y="3144506"/>
                    <a:pt x="4574476" y="3119457"/>
                  </a:cubicBezTo>
                  <a:cubicBezTo>
                    <a:pt x="4593884" y="3094409"/>
                    <a:pt x="4620508" y="3081885"/>
                    <a:pt x="4654348" y="3081885"/>
                  </a:cubicBezTo>
                  <a:cubicBezTo>
                    <a:pt x="4672263" y="3081885"/>
                    <a:pt x="4688353" y="3084539"/>
                    <a:pt x="4702619" y="3089848"/>
                  </a:cubicBezTo>
                  <a:cubicBezTo>
                    <a:pt x="4705605" y="3091175"/>
                    <a:pt x="4708591" y="3091838"/>
                    <a:pt x="4711577" y="3091838"/>
                  </a:cubicBezTo>
                  <a:cubicBezTo>
                    <a:pt x="4717549" y="3091838"/>
                    <a:pt x="4720535" y="3088355"/>
                    <a:pt x="4720535" y="3081388"/>
                  </a:cubicBezTo>
                  <a:lnTo>
                    <a:pt x="4720535" y="2961456"/>
                  </a:lnTo>
                  <a:cubicBezTo>
                    <a:pt x="4720535" y="2957806"/>
                    <a:pt x="4719954" y="2955235"/>
                    <a:pt x="4718793" y="2953742"/>
                  </a:cubicBezTo>
                  <a:cubicBezTo>
                    <a:pt x="4717631" y="2952249"/>
                    <a:pt x="4715724" y="2951005"/>
                    <a:pt x="4713070" y="2950010"/>
                  </a:cubicBezTo>
                  <a:cubicBezTo>
                    <a:pt x="4706766" y="2947687"/>
                    <a:pt x="4696316" y="2946526"/>
                    <a:pt x="4681718" y="2946526"/>
                  </a:cubicBezTo>
                  <a:cubicBezTo>
                    <a:pt x="4617025" y="2946526"/>
                    <a:pt x="4572237" y="2981030"/>
                    <a:pt x="4547355" y="3050036"/>
                  </a:cubicBezTo>
                  <a:lnTo>
                    <a:pt x="4545364" y="3050036"/>
                  </a:lnTo>
                  <a:lnTo>
                    <a:pt x="4545364" y="3013211"/>
                  </a:lnTo>
                  <a:cubicBezTo>
                    <a:pt x="4545364" y="3007902"/>
                    <a:pt x="4543871" y="3003258"/>
                    <a:pt x="4540885" y="2999277"/>
                  </a:cubicBezTo>
                  <a:cubicBezTo>
                    <a:pt x="4529937" y="2984015"/>
                    <a:pt x="4510695" y="2965603"/>
                    <a:pt x="4483158" y="2944038"/>
                  </a:cubicBezTo>
                  <a:cubicBezTo>
                    <a:pt x="4478513" y="2940720"/>
                    <a:pt x="4473869" y="2939061"/>
                    <a:pt x="4469224" y="2939061"/>
                  </a:cubicBezTo>
                  <a:close/>
                  <a:moveTo>
                    <a:pt x="3520994" y="2792754"/>
                  </a:moveTo>
                  <a:cubicBezTo>
                    <a:pt x="3524975" y="2792754"/>
                    <a:pt x="3528956" y="2794413"/>
                    <a:pt x="3532937" y="2797731"/>
                  </a:cubicBezTo>
                  <a:cubicBezTo>
                    <a:pt x="3559147" y="2817968"/>
                    <a:pt x="3579550" y="2837708"/>
                    <a:pt x="3594148" y="2856950"/>
                  </a:cubicBezTo>
                  <a:cubicBezTo>
                    <a:pt x="3596470" y="2859936"/>
                    <a:pt x="3597880" y="2862507"/>
                    <a:pt x="3598377" y="2864664"/>
                  </a:cubicBezTo>
                  <a:cubicBezTo>
                    <a:pt x="3598875" y="2866820"/>
                    <a:pt x="3599124" y="2870387"/>
                    <a:pt x="3599124" y="2875363"/>
                  </a:cubicBezTo>
                  <a:lnTo>
                    <a:pt x="3599124" y="2955484"/>
                  </a:lnTo>
                  <a:lnTo>
                    <a:pt x="3687207" y="2955484"/>
                  </a:lnTo>
                  <a:cubicBezTo>
                    <a:pt x="3697160" y="2955484"/>
                    <a:pt x="3704044" y="2957557"/>
                    <a:pt x="3707859" y="2961704"/>
                  </a:cubicBezTo>
                  <a:lnTo>
                    <a:pt x="3712273" y="2978018"/>
                  </a:lnTo>
                  <a:lnTo>
                    <a:pt x="3707242" y="3011521"/>
                  </a:lnTo>
                  <a:lnTo>
                    <a:pt x="3695983" y="3068791"/>
                  </a:lnTo>
                  <a:lnTo>
                    <a:pt x="3687207" y="3071435"/>
                  </a:lnTo>
                  <a:lnTo>
                    <a:pt x="3599124" y="3071435"/>
                  </a:lnTo>
                  <a:lnTo>
                    <a:pt x="3599124" y="3277459"/>
                  </a:lnTo>
                  <a:cubicBezTo>
                    <a:pt x="3599124" y="3303669"/>
                    <a:pt x="3604100" y="3323491"/>
                    <a:pt x="3614053" y="3336928"/>
                  </a:cubicBezTo>
                  <a:cubicBezTo>
                    <a:pt x="3619030" y="3343646"/>
                    <a:pt x="3625085" y="3348685"/>
                    <a:pt x="3632217" y="3352044"/>
                  </a:cubicBezTo>
                  <a:lnTo>
                    <a:pt x="3639985" y="3353633"/>
                  </a:lnTo>
                  <a:lnTo>
                    <a:pt x="3635143" y="3378262"/>
                  </a:lnTo>
                  <a:lnTo>
                    <a:pt x="3611911" y="3477380"/>
                  </a:lnTo>
                  <a:lnTo>
                    <a:pt x="3608579" y="3477512"/>
                  </a:lnTo>
                  <a:cubicBezTo>
                    <a:pt x="3497770" y="3477512"/>
                    <a:pt x="3442366" y="3419952"/>
                    <a:pt x="3442366" y="3304830"/>
                  </a:cubicBezTo>
                  <a:lnTo>
                    <a:pt x="3442366" y="3071435"/>
                  </a:lnTo>
                  <a:lnTo>
                    <a:pt x="3386132" y="3071435"/>
                  </a:lnTo>
                  <a:cubicBezTo>
                    <a:pt x="3376179" y="3071435"/>
                    <a:pt x="3369295" y="3069361"/>
                    <a:pt x="3365480" y="3065214"/>
                  </a:cubicBezTo>
                  <a:cubicBezTo>
                    <a:pt x="3361665" y="3061067"/>
                    <a:pt x="3359757" y="3054017"/>
                    <a:pt x="3359757" y="3044064"/>
                  </a:cubicBezTo>
                  <a:lnTo>
                    <a:pt x="3359757" y="2982854"/>
                  </a:lnTo>
                  <a:cubicBezTo>
                    <a:pt x="3359757" y="2972901"/>
                    <a:pt x="3361665" y="2965851"/>
                    <a:pt x="3365480" y="2961704"/>
                  </a:cubicBezTo>
                  <a:cubicBezTo>
                    <a:pt x="3369295" y="2957557"/>
                    <a:pt x="3376179" y="2955484"/>
                    <a:pt x="3386132" y="2955484"/>
                  </a:cubicBezTo>
                  <a:lnTo>
                    <a:pt x="3442366" y="2955484"/>
                  </a:lnTo>
                  <a:lnTo>
                    <a:pt x="3442366" y="2875363"/>
                  </a:lnTo>
                  <a:cubicBezTo>
                    <a:pt x="3442366" y="2870055"/>
                    <a:pt x="3442615" y="2866406"/>
                    <a:pt x="3443112" y="2864415"/>
                  </a:cubicBezTo>
                  <a:cubicBezTo>
                    <a:pt x="3443610" y="2862424"/>
                    <a:pt x="3445020" y="2859936"/>
                    <a:pt x="3447343" y="2856950"/>
                  </a:cubicBezTo>
                  <a:cubicBezTo>
                    <a:pt x="3461276" y="2838703"/>
                    <a:pt x="3481680" y="2818963"/>
                    <a:pt x="3508553" y="2797731"/>
                  </a:cubicBezTo>
                  <a:cubicBezTo>
                    <a:pt x="3513197" y="2794413"/>
                    <a:pt x="3517344" y="2792754"/>
                    <a:pt x="3520994" y="2792754"/>
                  </a:cubicBezTo>
                  <a:close/>
                  <a:moveTo>
                    <a:pt x="122918" y="2751450"/>
                  </a:moveTo>
                  <a:lnTo>
                    <a:pt x="241357" y="2751450"/>
                  </a:lnTo>
                  <a:cubicBezTo>
                    <a:pt x="336241" y="2751450"/>
                    <a:pt x="406658" y="2770111"/>
                    <a:pt x="452607" y="2807435"/>
                  </a:cubicBezTo>
                  <a:cubicBezTo>
                    <a:pt x="498556" y="2844758"/>
                    <a:pt x="521531" y="2901904"/>
                    <a:pt x="521531" y="2978873"/>
                  </a:cubicBezTo>
                  <a:cubicBezTo>
                    <a:pt x="521531" y="3034277"/>
                    <a:pt x="509919" y="3080558"/>
                    <a:pt x="486695" y="3117716"/>
                  </a:cubicBezTo>
                  <a:cubicBezTo>
                    <a:pt x="463472" y="3154873"/>
                    <a:pt x="432784" y="3182327"/>
                    <a:pt x="394631" y="3200076"/>
                  </a:cubicBezTo>
                  <a:cubicBezTo>
                    <a:pt x="356478" y="3217825"/>
                    <a:pt x="315008" y="3226700"/>
                    <a:pt x="270220" y="3226700"/>
                  </a:cubicBezTo>
                  <a:cubicBezTo>
                    <a:pt x="264912" y="3226700"/>
                    <a:pt x="260848" y="3226285"/>
                    <a:pt x="258028" y="3225456"/>
                  </a:cubicBezTo>
                  <a:cubicBezTo>
                    <a:pt x="255208" y="3224626"/>
                    <a:pt x="251973" y="3222884"/>
                    <a:pt x="248324" y="3220230"/>
                  </a:cubicBezTo>
                  <a:cubicBezTo>
                    <a:pt x="233726" y="3210277"/>
                    <a:pt x="216641" y="3194353"/>
                    <a:pt x="197067" y="3172457"/>
                  </a:cubicBezTo>
                  <a:cubicBezTo>
                    <a:pt x="194744" y="3169802"/>
                    <a:pt x="193168" y="3167729"/>
                    <a:pt x="192339" y="3166236"/>
                  </a:cubicBezTo>
                  <a:cubicBezTo>
                    <a:pt x="191510" y="3164743"/>
                    <a:pt x="191095" y="3162670"/>
                    <a:pt x="191095" y="3160015"/>
                  </a:cubicBezTo>
                  <a:cubicBezTo>
                    <a:pt x="191095" y="3157693"/>
                    <a:pt x="191592" y="3155620"/>
                    <a:pt x="192588" y="3153795"/>
                  </a:cubicBezTo>
                  <a:cubicBezTo>
                    <a:pt x="193583" y="3151970"/>
                    <a:pt x="195076" y="3149897"/>
                    <a:pt x="197067" y="3147574"/>
                  </a:cubicBezTo>
                  <a:cubicBezTo>
                    <a:pt x="217636" y="3124351"/>
                    <a:pt x="236381" y="3107265"/>
                    <a:pt x="253300" y="3096317"/>
                  </a:cubicBezTo>
                  <a:cubicBezTo>
                    <a:pt x="256286" y="3094327"/>
                    <a:pt x="258692" y="3093165"/>
                    <a:pt x="260516" y="3092833"/>
                  </a:cubicBezTo>
                  <a:cubicBezTo>
                    <a:pt x="262341" y="3092502"/>
                    <a:pt x="265576" y="3092336"/>
                    <a:pt x="270220" y="3092336"/>
                  </a:cubicBezTo>
                  <a:cubicBezTo>
                    <a:pt x="294439" y="3092336"/>
                    <a:pt x="314179" y="3083627"/>
                    <a:pt x="329440" y="3066209"/>
                  </a:cubicBezTo>
                  <a:cubicBezTo>
                    <a:pt x="344701" y="3048792"/>
                    <a:pt x="352331" y="3022666"/>
                    <a:pt x="352331" y="2987831"/>
                  </a:cubicBezTo>
                  <a:cubicBezTo>
                    <a:pt x="352331" y="2947355"/>
                    <a:pt x="342959" y="2918409"/>
                    <a:pt x="324215" y="2900992"/>
                  </a:cubicBezTo>
                  <a:cubicBezTo>
                    <a:pt x="305470" y="2883574"/>
                    <a:pt x="277851" y="2874865"/>
                    <a:pt x="241357" y="2874865"/>
                  </a:cubicBezTo>
                  <a:lnTo>
                    <a:pt x="217470" y="2874865"/>
                  </a:lnTo>
                  <a:cubicBezTo>
                    <a:pt x="195905" y="2874865"/>
                    <a:pt x="181059" y="2879427"/>
                    <a:pt x="172931" y="2888551"/>
                  </a:cubicBezTo>
                  <a:cubicBezTo>
                    <a:pt x="164803" y="2897674"/>
                    <a:pt x="160739" y="2913682"/>
                    <a:pt x="160739" y="2936573"/>
                  </a:cubicBezTo>
                  <a:lnTo>
                    <a:pt x="160739" y="3438696"/>
                  </a:lnTo>
                  <a:cubicBezTo>
                    <a:pt x="160739" y="3448649"/>
                    <a:pt x="158665" y="3455533"/>
                    <a:pt x="154518" y="3459348"/>
                  </a:cubicBezTo>
                  <a:cubicBezTo>
                    <a:pt x="150371" y="3463164"/>
                    <a:pt x="143321" y="3465071"/>
                    <a:pt x="133368" y="3465071"/>
                  </a:cubicBezTo>
                  <a:lnTo>
                    <a:pt x="27370" y="3465071"/>
                  </a:lnTo>
                  <a:cubicBezTo>
                    <a:pt x="17417" y="3465071"/>
                    <a:pt x="10367" y="3463164"/>
                    <a:pt x="6220" y="3459348"/>
                  </a:cubicBezTo>
                  <a:cubicBezTo>
                    <a:pt x="2073" y="3455533"/>
                    <a:pt x="0" y="3448649"/>
                    <a:pt x="0" y="3438696"/>
                  </a:cubicBezTo>
                  <a:lnTo>
                    <a:pt x="0" y="2884818"/>
                  </a:lnTo>
                  <a:cubicBezTo>
                    <a:pt x="0" y="2849651"/>
                    <a:pt x="3151" y="2822779"/>
                    <a:pt x="9455" y="2804200"/>
                  </a:cubicBezTo>
                  <a:cubicBezTo>
                    <a:pt x="15758" y="2785621"/>
                    <a:pt x="27619" y="2772185"/>
                    <a:pt x="45036" y="2763891"/>
                  </a:cubicBezTo>
                  <a:cubicBezTo>
                    <a:pt x="62454" y="2755597"/>
                    <a:pt x="88414" y="2751450"/>
                    <a:pt x="122918" y="2751450"/>
                  </a:cubicBezTo>
                  <a:close/>
                  <a:moveTo>
                    <a:pt x="6086484" y="2686756"/>
                  </a:moveTo>
                  <a:cubicBezTo>
                    <a:pt x="6084161" y="2686756"/>
                    <a:pt x="6081756" y="2687419"/>
                    <a:pt x="6079268" y="2688746"/>
                  </a:cubicBezTo>
                  <a:cubicBezTo>
                    <a:pt x="6076780" y="2690074"/>
                    <a:pt x="6073213" y="2692562"/>
                    <a:pt x="6068569" y="2696211"/>
                  </a:cubicBezTo>
                  <a:cubicBezTo>
                    <a:pt x="6039042" y="2721757"/>
                    <a:pt x="6015818" y="2744317"/>
                    <a:pt x="5998898" y="2763891"/>
                  </a:cubicBezTo>
                  <a:cubicBezTo>
                    <a:pt x="5992927" y="2770858"/>
                    <a:pt x="5989029" y="2775751"/>
                    <a:pt x="5987204" y="2778571"/>
                  </a:cubicBezTo>
                  <a:cubicBezTo>
                    <a:pt x="5985379" y="2781391"/>
                    <a:pt x="5984467" y="2784626"/>
                    <a:pt x="5984467" y="2788275"/>
                  </a:cubicBezTo>
                  <a:cubicBezTo>
                    <a:pt x="5984467" y="2790929"/>
                    <a:pt x="5985048" y="2793500"/>
                    <a:pt x="5986209" y="2795989"/>
                  </a:cubicBezTo>
                  <a:cubicBezTo>
                    <a:pt x="5987370" y="2798477"/>
                    <a:pt x="5989526" y="2801463"/>
                    <a:pt x="5992678" y="2804947"/>
                  </a:cubicBezTo>
                  <a:cubicBezTo>
                    <a:pt x="5995829" y="2808430"/>
                    <a:pt x="5997903" y="2810835"/>
                    <a:pt x="5998898" y="2812162"/>
                  </a:cubicBezTo>
                  <a:cubicBezTo>
                    <a:pt x="6020795" y="2838371"/>
                    <a:pt x="6043686" y="2860931"/>
                    <a:pt x="6067573" y="2879842"/>
                  </a:cubicBezTo>
                  <a:cubicBezTo>
                    <a:pt x="6072550" y="2883491"/>
                    <a:pt x="6076365" y="2885979"/>
                    <a:pt x="6079019" y="2887306"/>
                  </a:cubicBezTo>
                  <a:cubicBezTo>
                    <a:pt x="6081673" y="2888634"/>
                    <a:pt x="6084161" y="2889297"/>
                    <a:pt x="6086484" y="2889297"/>
                  </a:cubicBezTo>
                  <a:cubicBezTo>
                    <a:pt x="6091128" y="2889297"/>
                    <a:pt x="6097266" y="2886145"/>
                    <a:pt x="6104897" y="2879842"/>
                  </a:cubicBezTo>
                  <a:cubicBezTo>
                    <a:pt x="6132765" y="2855955"/>
                    <a:pt x="6155491" y="2833727"/>
                    <a:pt x="6173074" y="2813157"/>
                  </a:cubicBezTo>
                  <a:cubicBezTo>
                    <a:pt x="6174733" y="2811167"/>
                    <a:pt x="6176972" y="2808596"/>
                    <a:pt x="6179792" y="2805444"/>
                  </a:cubicBezTo>
                  <a:cubicBezTo>
                    <a:pt x="6182612" y="2802292"/>
                    <a:pt x="6184769" y="2799390"/>
                    <a:pt x="6186261" y="2796735"/>
                  </a:cubicBezTo>
                  <a:cubicBezTo>
                    <a:pt x="6187754" y="2794081"/>
                    <a:pt x="6188501" y="2791261"/>
                    <a:pt x="6188501" y="2788275"/>
                  </a:cubicBezTo>
                  <a:cubicBezTo>
                    <a:pt x="6188501" y="2785621"/>
                    <a:pt x="6187838" y="2782967"/>
                    <a:pt x="6186510" y="2780313"/>
                  </a:cubicBezTo>
                  <a:cubicBezTo>
                    <a:pt x="6185183" y="2777659"/>
                    <a:pt x="6183027" y="2774590"/>
                    <a:pt x="6180041" y="2771107"/>
                  </a:cubicBezTo>
                  <a:cubicBezTo>
                    <a:pt x="6177055" y="2767623"/>
                    <a:pt x="6174899" y="2765218"/>
                    <a:pt x="6173572" y="2763891"/>
                  </a:cubicBezTo>
                  <a:cubicBezTo>
                    <a:pt x="6154661" y="2741994"/>
                    <a:pt x="6131769" y="2719435"/>
                    <a:pt x="6104897" y="2696211"/>
                  </a:cubicBezTo>
                  <a:cubicBezTo>
                    <a:pt x="6099920" y="2692562"/>
                    <a:pt x="6096188" y="2690074"/>
                    <a:pt x="6093700" y="2688746"/>
                  </a:cubicBezTo>
                  <a:cubicBezTo>
                    <a:pt x="6091211" y="2687419"/>
                    <a:pt x="6088806" y="2686756"/>
                    <a:pt x="6086484" y="2686756"/>
                  </a:cubicBezTo>
                  <a:close/>
                  <a:moveTo>
                    <a:pt x="2228361" y="2682775"/>
                  </a:moveTo>
                  <a:cubicBezTo>
                    <a:pt x="2232674" y="2682775"/>
                    <a:pt x="2236821" y="2684434"/>
                    <a:pt x="2240802" y="2687751"/>
                  </a:cubicBezTo>
                  <a:cubicBezTo>
                    <a:pt x="2267011" y="2707989"/>
                    <a:pt x="2287415" y="2727729"/>
                    <a:pt x="2302013" y="2746971"/>
                  </a:cubicBezTo>
                  <a:cubicBezTo>
                    <a:pt x="2304335" y="2749957"/>
                    <a:pt x="2305745" y="2752528"/>
                    <a:pt x="2306242" y="2754684"/>
                  </a:cubicBezTo>
                  <a:cubicBezTo>
                    <a:pt x="2306740" y="2756841"/>
                    <a:pt x="2306989" y="2760407"/>
                    <a:pt x="2306989" y="2765384"/>
                  </a:cubicBezTo>
                  <a:lnTo>
                    <a:pt x="2306989" y="3006741"/>
                  </a:lnTo>
                  <a:lnTo>
                    <a:pt x="2308979" y="3006741"/>
                  </a:lnTo>
                  <a:cubicBezTo>
                    <a:pt x="2322914" y="2988162"/>
                    <a:pt x="2341161" y="2972901"/>
                    <a:pt x="2363720" y="2960958"/>
                  </a:cubicBezTo>
                  <a:cubicBezTo>
                    <a:pt x="2386280" y="2949014"/>
                    <a:pt x="2417798" y="2943043"/>
                    <a:pt x="2458273" y="2943043"/>
                  </a:cubicBezTo>
                  <a:cubicBezTo>
                    <a:pt x="2491449" y="2943043"/>
                    <a:pt x="2521805" y="2949678"/>
                    <a:pt x="2549342" y="2962948"/>
                  </a:cubicBezTo>
                  <a:cubicBezTo>
                    <a:pt x="2576878" y="2976219"/>
                    <a:pt x="2599272" y="2998115"/>
                    <a:pt x="2616523" y="3028638"/>
                  </a:cubicBezTo>
                  <a:cubicBezTo>
                    <a:pt x="2633775" y="3059160"/>
                    <a:pt x="2642401" y="3098971"/>
                    <a:pt x="2642401" y="3148072"/>
                  </a:cubicBezTo>
                  <a:lnTo>
                    <a:pt x="2642401" y="3438696"/>
                  </a:lnTo>
                  <a:cubicBezTo>
                    <a:pt x="2642401" y="3448649"/>
                    <a:pt x="2640327" y="3455533"/>
                    <a:pt x="2636180" y="3459348"/>
                  </a:cubicBezTo>
                  <a:cubicBezTo>
                    <a:pt x="2632033" y="3463164"/>
                    <a:pt x="2624984" y="3465071"/>
                    <a:pt x="2615030" y="3465071"/>
                  </a:cubicBezTo>
                  <a:lnTo>
                    <a:pt x="2512516" y="3465071"/>
                  </a:lnTo>
                  <a:cubicBezTo>
                    <a:pt x="2502563" y="3465071"/>
                    <a:pt x="2495513" y="3463164"/>
                    <a:pt x="2491366" y="3459348"/>
                  </a:cubicBezTo>
                  <a:cubicBezTo>
                    <a:pt x="2487219" y="3455533"/>
                    <a:pt x="2485145" y="3448649"/>
                    <a:pt x="2485145" y="3438696"/>
                  </a:cubicBezTo>
                  <a:lnTo>
                    <a:pt x="2485145" y="3175443"/>
                  </a:lnTo>
                  <a:cubicBezTo>
                    <a:pt x="2485145" y="3139612"/>
                    <a:pt x="2477764" y="3113071"/>
                    <a:pt x="2463000" y="3095819"/>
                  </a:cubicBezTo>
                  <a:cubicBezTo>
                    <a:pt x="2448237" y="3078568"/>
                    <a:pt x="2427253" y="3069942"/>
                    <a:pt x="2400048" y="3069942"/>
                  </a:cubicBezTo>
                  <a:cubicBezTo>
                    <a:pt x="2375830" y="3069942"/>
                    <a:pt x="2356339" y="3075167"/>
                    <a:pt x="2341575" y="3085618"/>
                  </a:cubicBezTo>
                  <a:cubicBezTo>
                    <a:pt x="2326812" y="3096068"/>
                    <a:pt x="2315283" y="3110749"/>
                    <a:pt x="2306989" y="3129659"/>
                  </a:cubicBezTo>
                  <a:lnTo>
                    <a:pt x="2306989" y="3438696"/>
                  </a:lnTo>
                  <a:cubicBezTo>
                    <a:pt x="2306989" y="3448649"/>
                    <a:pt x="2304916" y="3455533"/>
                    <a:pt x="2300768" y="3459348"/>
                  </a:cubicBezTo>
                  <a:cubicBezTo>
                    <a:pt x="2296621" y="3463164"/>
                    <a:pt x="2289571" y="3465071"/>
                    <a:pt x="2279618" y="3465071"/>
                  </a:cubicBezTo>
                  <a:lnTo>
                    <a:pt x="2177104" y="3465071"/>
                  </a:lnTo>
                  <a:cubicBezTo>
                    <a:pt x="2167151" y="3465071"/>
                    <a:pt x="2160101" y="3463164"/>
                    <a:pt x="2155954" y="3459348"/>
                  </a:cubicBezTo>
                  <a:cubicBezTo>
                    <a:pt x="2151807" y="3455533"/>
                    <a:pt x="2149734" y="3448649"/>
                    <a:pt x="2149734" y="3438696"/>
                  </a:cubicBezTo>
                  <a:lnTo>
                    <a:pt x="2149734" y="2765384"/>
                  </a:lnTo>
                  <a:cubicBezTo>
                    <a:pt x="2149734" y="2760076"/>
                    <a:pt x="2149982" y="2756426"/>
                    <a:pt x="2150480" y="2754435"/>
                  </a:cubicBezTo>
                  <a:cubicBezTo>
                    <a:pt x="2150977" y="2752445"/>
                    <a:pt x="2152387" y="2749957"/>
                    <a:pt x="2154710" y="2746971"/>
                  </a:cubicBezTo>
                  <a:cubicBezTo>
                    <a:pt x="2168644" y="2728724"/>
                    <a:pt x="2189047" y="2708984"/>
                    <a:pt x="2215920" y="2687751"/>
                  </a:cubicBezTo>
                  <a:cubicBezTo>
                    <a:pt x="2220564" y="2684434"/>
                    <a:pt x="2224712" y="2682775"/>
                    <a:pt x="2228361" y="2682775"/>
                  </a:cubicBezTo>
                  <a:close/>
                  <a:moveTo>
                    <a:pt x="2684085" y="0"/>
                  </a:moveTo>
                  <a:lnTo>
                    <a:pt x="10923517" y="0"/>
                  </a:lnTo>
                  <a:lnTo>
                    <a:pt x="10923517" y="7761174"/>
                  </a:lnTo>
                  <a:lnTo>
                    <a:pt x="2684085" y="7761174"/>
                  </a:lnTo>
                  <a:cubicBezTo>
                    <a:pt x="2684085" y="6742948"/>
                    <a:pt x="2965880" y="5783716"/>
                    <a:pt x="3247675" y="4824484"/>
                  </a:cubicBezTo>
                  <a:lnTo>
                    <a:pt x="3287956" y="4684271"/>
                  </a:lnTo>
                  <a:lnTo>
                    <a:pt x="3370263" y="4684271"/>
                  </a:lnTo>
                  <a:cubicBezTo>
                    <a:pt x="3374244" y="4684271"/>
                    <a:pt x="3376899" y="4684105"/>
                    <a:pt x="3378225" y="4683774"/>
                  </a:cubicBezTo>
                  <a:cubicBezTo>
                    <a:pt x="3379552" y="4683442"/>
                    <a:pt x="3381543" y="4682446"/>
                    <a:pt x="3384197" y="4680788"/>
                  </a:cubicBezTo>
                  <a:cubicBezTo>
                    <a:pt x="3397800" y="4669839"/>
                    <a:pt x="3412065" y="4654744"/>
                    <a:pt x="3426995" y="4635502"/>
                  </a:cubicBezTo>
                  <a:cubicBezTo>
                    <a:pt x="3429649" y="4631853"/>
                    <a:pt x="3430976" y="4628867"/>
                    <a:pt x="3430976" y="4626544"/>
                  </a:cubicBezTo>
                  <a:cubicBezTo>
                    <a:pt x="3430976" y="4624554"/>
                    <a:pt x="3429649" y="4621402"/>
                    <a:pt x="3426995" y="4617089"/>
                  </a:cubicBezTo>
                  <a:cubicBezTo>
                    <a:pt x="3412065" y="4597847"/>
                    <a:pt x="3397800" y="4582752"/>
                    <a:pt x="3384197" y="4571804"/>
                  </a:cubicBezTo>
                  <a:cubicBezTo>
                    <a:pt x="3381875" y="4570145"/>
                    <a:pt x="3380050" y="4569149"/>
                    <a:pt x="3378723" y="4568818"/>
                  </a:cubicBezTo>
                  <a:cubicBezTo>
                    <a:pt x="3377396" y="4568486"/>
                    <a:pt x="3374576" y="4568320"/>
                    <a:pt x="3370263" y="4568320"/>
                  </a:cubicBezTo>
                  <a:lnTo>
                    <a:pt x="3321266" y="4568320"/>
                  </a:lnTo>
                  <a:lnTo>
                    <a:pt x="3454618" y="4104138"/>
                  </a:lnTo>
                  <a:cubicBezTo>
                    <a:pt x="3487641" y="3983773"/>
                    <a:pt x="3519563" y="3863178"/>
                    <a:pt x="3549834" y="3742237"/>
                  </a:cubicBezTo>
                  <a:lnTo>
                    <a:pt x="3611911" y="3477380"/>
                  </a:lnTo>
                  <a:lnTo>
                    <a:pt x="3652310" y="3475771"/>
                  </a:lnTo>
                  <a:cubicBezTo>
                    <a:pt x="3665041" y="3474609"/>
                    <a:pt x="3675927" y="3472868"/>
                    <a:pt x="3684967" y="3470545"/>
                  </a:cubicBezTo>
                  <a:cubicBezTo>
                    <a:pt x="3703048" y="3465901"/>
                    <a:pt x="3718559" y="3460592"/>
                    <a:pt x="3731497" y="3454621"/>
                  </a:cubicBezTo>
                  <a:cubicBezTo>
                    <a:pt x="3736805" y="3452298"/>
                    <a:pt x="3739459" y="3448981"/>
                    <a:pt x="3739459" y="3444668"/>
                  </a:cubicBezTo>
                  <a:cubicBezTo>
                    <a:pt x="3739459" y="3443341"/>
                    <a:pt x="3738796" y="3440687"/>
                    <a:pt x="3737469" y="3436705"/>
                  </a:cubicBezTo>
                  <a:lnTo>
                    <a:pt x="3708605" y="3359571"/>
                  </a:lnTo>
                  <a:cubicBezTo>
                    <a:pt x="3706947" y="3355589"/>
                    <a:pt x="3705454" y="3352687"/>
                    <a:pt x="3704127" y="3350862"/>
                  </a:cubicBezTo>
                  <a:cubicBezTo>
                    <a:pt x="3702800" y="3349037"/>
                    <a:pt x="3700975" y="3348125"/>
                    <a:pt x="3698653" y="3348125"/>
                  </a:cubicBezTo>
                  <a:cubicBezTo>
                    <a:pt x="3696662" y="3348125"/>
                    <a:pt x="3692515" y="3349286"/>
                    <a:pt x="3686211" y="3351609"/>
                  </a:cubicBezTo>
                  <a:cubicBezTo>
                    <a:pt x="3677254" y="3355258"/>
                    <a:pt x="3667467" y="3357083"/>
                    <a:pt x="3656850" y="3357083"/>
                  </a:cubicBezTo>
                  <a:lnTo>
                    <a:pt x="3639985" y="3353633"/>
                  </a:lnTo>
                  <a:lnTo>
                    <a:pt x="3695983" y="3068791"/>
                  </a:lnTo>
                  <a:lnTo>
                    <a:pt x="3707859" y="3065214"/>
                  </a:lnTo>
                  <a:cubicBezTo>
                    <a:pt x="3711674" y="3061067"/>
                    <a:pt x="3713582" y="3054017"/>
                    <a:pt x="3713582" y="3044064"/>
                  </a:cubicBezTo>
                  <a:lnTo>
                    <a:pt x="3713582" y="2982854"/>
                  </a:lnTo>
                  <a:lnTo>
                    <a:pt x="3712273" y="2978018"/>
                  </a:lnTo>
                  <a:lnTo>
                    <a:pt x="3762831" y="2641324"/>
                  </a:lnTo>
                  <a:cubicBezTo>
                    <a:pt x="3793652" y="2393220"/>
                    <a:pt x="3811264" y="2142350"/>
                    <a:pt x="3811264" y="1887794"/>
                  </a:cubicBezTo>
                  <a:cubicBezTo>
                    <a:pt x="3702501" y="1170039"/>
                    <a:pt x="3059812" y="629265"/>
                    <a:pt x="26840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cs-CZ" sz="80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3A232BAE-C78C-8098-ABD5-E4894787D3C7}"/>
                </a:ext>
              </a:extLst>
            </p:cNvPr>
            <p:cNvSpPr txBox="1"/>
            <p:nvPr/>
          </p:nvSpPr>
          <p:spPr>
            <a:xfrm>
              <a:off x="7083076" y="5132104"/>
              <a:ext cx="4251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Mgr. Kamila </a:t>
              </a:r>
              <a:r>
                <a:rPr lang="cs-CZ" sz="2200" dirty="0" err="1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Koblerová</a:t>
              </a:r>
              <a:endParaRPr lang="cs-CZ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r>
                <a:rPr lang="cs-CZ" sz="22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Psychoterapeut v LLLK</a:t>
              </a:r>
            </a:p>
          </p:txBody>
        </p:sp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id="{20E63A9E-E7F2-FEAB-7AEC-DE96B2E14039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EE47A56-FB48-11BD-734F-2B59F322959F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C83832-6145-E714-2242-F4A34C581AC1}"/>
              </a:ext>
            </a:extLst>
          </p:cNvPr>
          <p:cNvSpPr txBox="1"/>
          <p:nvPr/>
        </p:nvSpPr>
        <p:spPr>
          <a:xfrm>
            <a:off x="5291138" y="835764"/>
            <a:ext cx="69008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3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„</a:t>
            </a:r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pionýrská práce“ v Lázních Kynžvart </a:t>
            </a:r>
            <a:endParaRPr lang="cs-CZ" sz="3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17644E-7821-26D0-BA5A-CDAEBB290CB0}"/>
              </a:ext>
            </a:extLst>
          </p:cNvPr>
          <p:cNvSpPr txBox="1"/>
          <p:nvPr/>
        </p:nvSpPr>
        <p:spPr>
          <a:xfrm>
            <a:off x="24339703" y="1112763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28C2AC-3BC5-756F-5EC2-9209442A3C29}"/>
              </a:ext>
            </a:extLst>
          </p:cNvPr>
          <p:cNvSpPr txBox="1"/>
          <p:nvPr/>
        </p:nvSpPr>
        <p:spPr>
          <a:xfrm>
            <a:off x="28098226" y="1112763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EEA9CBD-3A97-1CCA-7451-BF0609E7D8B4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1FD691-DCB6-2DA6-8241-40D8970FEDBD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F3705F2-7A5D-6ADA-3330-9CAE98E243E2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936A0C-2589-C44A-1404-33E43190A339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00E365-2D6B-AD52-047C-60C94CD3A458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8A6E3DC-DC92-C549-F43E-877AC46DE88E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D34377F-3639-4975-C9E4-182C74F2B22F}"/>
              </a:ext>
            </a:extLst>
          </p:cNvPr>
          <p:cNvSpPr txBox="1"/>
          <p:nvPr/>
        </p:nvSpPr>
        <p:spPr>
          <a:xfrm>
            <a:off x="5443537" y="2077176"/>
            <a:ext cx="62386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jediné dětské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lázně v ČR,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kde je možnost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rodinné </a:t>
            </a:r>
            <a:r>
              <a:rPr lang="cs-CZ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psychoterapie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monitoring – psychoterapie v lázních v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ČR</a:t>
            </a:r>
          </a:p>
          <a:p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od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ledna </a:t>
            </a:r>
            <a:r>
              <a:rPr lang="cs-CZ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2025 -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psychoterapie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v LL Lázně Kynžvart </a:t>
            </a:r>
            <a:endParaRPr lang="cs-CZ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6B49DB6-A01C-2BCC-0796-7E4B3145CA0D}"/>
              </a:ext>
            </a:extLst>
          </p:cNvPr>
          <p:cNvSpPr txBox="1"/>
          <p:nvPr/>
        </p:nvSpPr>
        <p:spPr>
          <a:xfrm>
            <a:off x="25100849" y="4416279"/>
            <a:ext cx="10217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9D5C5A-C607-20F3-07CE-0DC663228A6D}"/>
              </a:ext>
            </a:extLst>
          </p:cNvPr>
          <p:cNvSpPr txBox="1"/>
          <p:nvPr/>
        </p:nvSpPr>
        <p:spPr>
          <a:xfrm>
            <a:off x="13336201" y="4960407"/>
            <a:ext cx="11262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těch biologických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potřebujeme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hlavně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větší komunikační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A488DE-5C0B-2945-3371-1E720E9174A8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401BD-1568-73FC-5B57-1539238FC6EA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C48889-9198-021C-50AD-F08DFB36F055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7413613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3DDC9-42CE-C3E2-FDB4-2AFC9C19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EF9E3D-328A-295C-8750-0D38DDD93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8713" y="-1255287"/>
            <a:ext cx="12342882" cy="9257162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E64FB8C0-47D9-1E1A-36F8-E91572D5A430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56ED024-1042-E6FC-8689-01ADCE917F44}"/>
              </a:ext>
            </a:extLst>
          </p:cNvPr>
          <p:cNvGrpSpPr/>
          <p:nvPr/>
        </p:nvGrpSpPr>
        <p:grpSpPr>
          <a:xfrm>
            <a:off x="-11815159" y="-98375"/>
            <a:ext cx="10923517" cy="7761174"/>
            <a:chOff x="1268483" y="-1"/>
            <a:chExt cx="10923517" cy="7761174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B880F12-21A0-1642-C048-2C25953BF8EE}"/>
                </a:ext>
              </a:extLst>
            </p:cNvPr>
            <p:cNvSpPr txBox="1"/>
            <p:nvPr/>
          </p:nvSpPr>
          <p:spPr>
            <a:xfrm>
              <a:off x="1268483" y="-1"/>
              <a:ext cx="10923517" cy="7761174"/>
            </a:xfrm>
            <a:custGeom>
              <a:avLst/>
              <a:gdLst/>
              <a:ahLst/>
              <a:cxnLst/>
              <a:rect l="l" t="t" r="r" b="b"/>
              <a:pathLst>
                <a:path w="10923517" h="7761174">
                  <a:moveTo>
                    <a:pt x="2721131" y="4454360"/>
                  </a:moveTo>
                  <a:cubicBezTo>
                    <a:pt x="2677670" y="4454360"/>
                    <a:pt x="2644079" y="4457760"/>
                    <a:pt x="2620358" y="4464561"/>
                  </a:cubicBezTo>
                  <a:cubicBezTo>
                    <a:pt x="2596637" y="4471362"/>
                    <a:pt x="2580629" y="4480237"/>
                    <a:pt x="2572335" y="4491185"/>
                  </a:cubicBezTo>
                  <a:cubicBezTo>
                    <a:pt x="2564042" y="4502133"/>
                    <a:pt x="2559894" y="4515072"/>
                    <a:pt x="2559894" y="4530002"/>
                  </a:cubicBezTo>
                  <a:cubicBezTo>
                    <a:pt x="2559894" y="4564173"/>
                    <a:pt x="2580629" y="4581259"/>
                    <a:pt x="2622100" y="4581259"/>
                  </a:cubicBezTo>
                  <a:cubicBezTo>
                    <a:pt x="2649968" y="4581259"/>
                    <a:pt x="2672113" y="4574209"/>
                    <a:pt x="2688536" y="4560109"/>
                  </a:cubicBezTo>
                  <a:cubicBezTo>
                    <a:pt x="2704958" y="4546009"/>
                    <a:pt x="2715823" y="4529172"/>
                    <a:pt x="2721131" y="4509598"/>
                  </a:cubicBezTo>
                  <a:close/>
                  <a:moveTo>
                    <a:pt x="4167829" y="4174684"/>
                  </a:moveTo>
                  <a:cubicBezTo>
                    <a:pt x="4157876" y="4174684"/>
                    <a:pt x="4150826" y="4176591"/>
                    <a:pt x="4146679" y="4180407"/>
                  </a:cubicBezTo>
                  <a:cubicBezTo>
                    <a:pt x="4142532" y="4184222"/>
                    <a:pt x="4140458" y="4191106"/>
                    <a:pt x="4140458" y="4201059"/>
                  </a:cubicBezTo>
                  <a:lnTo>
                    <a:pt x="4140458" y="4657896"/>
                  </a:lnTo>
                  <a:cubicBezTo>
                    <a:pt x="4140458" y="4667849"/>
                    <a:pt x="4142532" y="4674733"/>
                    <a:pt x="4146679" y="4678548"/>
                  </a:cubicBezTo>
                  <a:cubicBezTo>
                    <a:pt x="4150826" y="4682363"/>
                    <a:pt x="4157876" y="4684271"/>
                    <a:pt x="4167829" y="4684271"/>
                  </a:cubicBezTo>
                  <a:lnTo>
                    <a:pt x="4270344" y="4684271"/>
                  </a:lnTo>
                  <a:cubicBezTo>
                    <a:pt x="4280296" y="4684271"/>
                    <a:pt x="4287346" y="4682363"/>
                    <a:pt x="4291493" y="4678548"/>
                  </a:cubicBezTo>
                  <a:cubicBezTo>
                    <a:pt x="4295640" y="4674733"/>
                    <a:pt x="4297714" y="4667849"/>
                    <a:pt x="4297714" y="4657896"/>
                  </a:cubicBezTo>
                  <a:lnTo>
                    <a:pt x="4297714" y="4201059"/>
                  </a:lnTo>
                  <a:cubicBezTo>
                    <a:pt x="4297714" y="4191106"/>
                    <a:pt x="4295640" y="4184222"/>
                    <a:pt x="4291493" y="4180407"/>
                  </a:cubicBezTo>
                  <a:cubicBezTo>
                    <a:pt x="4287346" y="4176591"/>
                    <a:pt x="4280296" y="4174684"/>
                    <a:pt x="4270344" y="4174684"/>
                  </a:cubicBezTo>
                  <a:close/>
                  <a:moveTo>
                    <a:pt x="3017931" y="4174684"/>
                  </a:moveTo>
                  <a:lnTo>
                    <a:pt x="3341897" y="4174684"/>
                  </a:lnTo>
                  <a:cubicBezTo>
                    <a:pt x="3363130" y="4174684"/>
                    <a:pt x="3379552" y="4179411"/>
                    <a:pt x="3391164" y="4188867"/>
                  </a:cubicBezTo>
                  <a:cubicBezTo>
                    <a:pt x="3402776" y="4198322"/>
                    <a:pt x="3408582" y="4210680"/>
                    <a:pt x="3408582" y="4225941"/>
                  </a:cubicBezTo>
                  <a:cubicBezTo>
                    <a:pt x="3408582" y="4243193"/>
                    <a:pt x="3401615" y="4260776"/>
                    <a:pt x="3387681" y="4278691"/>
                  </a:cubicBezTo>
                  <a:lnTo>
                    <a:pt x="3165731" y="4568320"/>
                  </a:lnTo>
                  <a:lnTo>
                    <a:pt x="3321266" y="4568320"/>
                  </a:lnTo>
                  <a:lnTo>
                    <a:pt x="3287956" y="4684271"/>
                  </a:lnTo>
                  <a:lnTo>
                    <a:pt x="3021912" y="4684271"/>
                  </a:lnTo>
                  <a:cubicBezTo>
                    <a:pt x="3004661" y="4684271"/>
                    <a:pt x="2990229" y="4679544"/>
                    <a:pt x="2978617" y="4670088"/>
                  </a:cubicBezTo>
                  <a:cubicBezTo>
                    <a:pt x="2967006" y="4660633"/>
                    <a:pt x="2961200" y="4648275"/>
                    <a:pt x="2961200" y="4633014"/>
                  </a:cubicBezTo>
                  <a:cubicBezTo>
                    <a:pt x="2961200" y="4616426"/>
                    <a:pt x="2968499" y="4598676"/>
                    <a:pt x="2983096" y="4579766"/>
                  </a:cubicBezTo>
                  <a:lnTo>
                    <a:pt x="3208529" y="4290635"/>
                  </a:lnTo>
                  <a:lnTo>
                    <a:pt x="3017931" y="4290635"/>
                  </a:lnTo>
                  <a:cubicBezTo>
                    <a:pt x="3013950" y="4290635"/>
                    <a:pt x="3011213" y="4290469"/>
                    <a:pt x="3009720" y="4290137"/>
                  </a:cubicBezTo>
                  <a:cubicBezTo>
                    <a:pt x="3008227" y="4289805"/>
                    <a:pt x="3006320" y="4288810"/>
                    <a:pt x="3003997" y="4287151"/>
                  </a:cubicBezTo>
                  <a:cubicBezTo>
                    <a:pt x="2990395" y="4276203"/>
                    <a:pt x="2976129" y="4261108"/>
                    <a:pt x="2961200" y="4241866"/>
                  </a:cubicBezTo>
                  <a:cubicBezTo>
                    <a:pt x="2958546" y="4237553"/>
                    <a:pt x="2957219" y="4234401"/>
                    <a:pt x="2957219" y="4232410"/>
                  </a:cubicBezTo>
                  <a:cubicBezTo>
                    <a:pt x="2957219" y="4230088"/>
                    <a:pt x="2958546" y="4227102"/>
                    <a:pt x="2961200" y="4223453"/>
                  </a:cubicBezTo>
                  <a:cubicBezTo>
                    <a:pt x="2976129" y="4204211"/>
                    <a:pt x="2990395" y="4189115"/>
                    <a:pt x="3003997" y="4178167"/>
                  </a:cubicBezTo>
                  <a:cubicBezTo>
                    <a:pt x="3006651" y="4176508"/>
                    <a:pt x="3008642" y="4175513"/>
                    <a:pt x="3009969" y="4175181"/>
                  </a:cubicBezTo>
                  <a:cubicBezTo>
                    <a:pt x="3011296" y="4174850"/>
                    <a:pt x="3013950" y="4174684"/>
                    <a:pt x="3017931" y="4174684"/>
                  </a:cubicBezTo>
                  <a:close/>
                  <a:moveTo>
                    <a:pt x="4689532" y="4162243"/>
                  </a:moveTo>
                  <a:cubicBezTo>
                    <a:pt x="4632469" y="4162243"/>
                    <a:pt x="4582787" y="4172942"/>
                    <a:pt x="4540487" y="4194341"/>
                  </a:cubicBezTo>
                  <a:cubicBezTo>
                    <a:pt x="4498188" y="4215739"/>
                    <a:pt x="4465592" y="4246676"/>
                    <a:pt x="4442700" y="4287151"/>
                  </a:cubicBezTo>
                  <a:cubicBezTo>
                    <a:pt x="4419809" y="4327626"/>
                    <a:pt x="4408363" y="4375732"/>
                    <a:pt x="4408363" y="4431468"/>
                  </a:cubicBezTo>
                  <a:cubicBezTo>
                    <a:pt x="4408363" y="4489195"/>
                    <a:pt x="4419477" y="4537881"/>
                    <a:pt x="4441705" y="4577527"/>
                  </a:cubicBezTo>
                  <a:cubicBezTo>
                    <a:pt x="4463933" y="4617172"/>
                    <a:pt x="4495616" y="4646948"/>
                    <a:pt x="4536755" y="4666854"/>
                  </a:cubicBezTo>
                  <a:cubicBezTo>
                    <a:pt x="4577893" y="4686759"/>
                    <a:pt x="4626497" y="4696712"/>
                    <a:pt x="4682565" y="4696712"/>
                  </a:cubicBezTo>
                  <a:cubicBezTo>
                    <a:pt x="4719391" y="4696712"/>
                    <a:pt x="4752069" y="4693312"/>
                    <a:pt x="4780601" y="4686511"/>
                  </a:cubicBezTo>
                  <a:cubicBezTo>
                    <a:pt x="4809132" y="4679709"/>
                    <a:pt x="4831526" y="4671996"/>
                    <a:pt x="4847783" y="4663370"/>
                  </a:cubicBezTo>
                  <a:cubicBezTo>
                    <a:pt x="4852759" y="4660716"/>
                    <a:pt x="4855247" y="4656735"/>
                    <a:pt x="4855247" y="4651427"/>
                  </a:cubicBezTo>
                  <a:cubicBezTo>
                    <a:pt x="4855247" y="4649104"/>
                    <a:pt x="4854750" y="4646948"/>
                    <a:pt x="4853754" y="4644957"/>
                  </a:cubicBezTo>
                  <a:lnTo>
                    <a:pt x="4817426" y="4562846"/>
                  </a:lnTo>
                  <a:cubicBezTo>
                    <a:pt x="4814772" y="4555879"/>
                    <a:pt x="4810791" y="4552395"/>
                    <a:pt x="4805483" y="4552395"/>
                  </a:cubicBezTo>
                  <a:cubicBezTo>
                    <a:pt x="4802165" y="4552395"/>
                    <a:pt x="4798350" y="4553557"/>
                    <a:pt x="4794037" y="4555879"/>
                  </a:cubicBezTo>
                  <a:cubicBezTo>
                    <a:pt x="4769818" y="4569481"/>
                    <a:pt x="4740623" y="4576282"/>
                    <a:pt x="4706452" y="4576282"/>
                  </a:cubicBezTo>
                  <a:cubicBezTo>
                    <a:pt x="4678252" y="4576282"/>
                    <a:pt x="4653784" y="4570394"/>
                    <a:pt x="4633049" y="4558616"/>
                  </a:cubicBezTo>
                  <a:cubicBezTo>
                    <a:pt x="4612314" y="4546838"/>
                    <a:pt x="4596306" y="4529670"/>
                    <a:pt x="4585027" y="4507110"/>
                  </a:cubicBezTo>
                  <a:cubicBezTo>
                    <a:pt x="4573747" y="4484550"/>
                    <a:pt x="4568107" y="4457511"/>
                    <a:pt x="4568107" y="4425994"/>
                  </a:cubicBezTo>
                  <a:cubicBezTo>
                    <a:pt x="4568107" y="4395804"/>
                    <a:pt x="4573995" y="4369843"/>
                    <a:pt x="4585773" y="4348113"/>
                  </a:cubicBezTo>
                  <a:cubicBezTo>
                    <a:pt x="4597550" y="4326382"/>
                    <a:pt x="4613144" y="4310043"/>
                    <a:pt x="4632552" y="4299095"/>
                  </a:cubicBezTo>
                  <a:cubicBezTo>
                    <a:pt x="4651960" y="4288147"/>
                    <a:pt x="4672778" y="4282672"/>
                    <a:pt x="4695006" y="4282672"/>
                  </a:cubicBezTo>
                  <a:cubicBezTo>
                    <a:pt x="4709935" y="4282672"/>
                    <a:pt x="4721961" y="4284414"/>
                    <a:pt x="4731085" y="4287898"/>
                  </a:cubicBezTo>
                  <a:cubicBezTo>
                    <a:pt x="4740208" y="4291381"/>
                    <a:pt x="4748917" y="4295943"/>
                    <a:pt x="4757211" y="4301583"/>
                  </a:cubicBezTo>
                  <a:cubicBezTo>
                    <a:pt x="4760197" y="4303574"/>
                    <a:pt x="4762851" y="4305149"/>
                    <a:pt x="4765174" y="4306311"/>
                  </a:cubicBezTo>
                  <a:cubicBezTo>
                    <a:pt x="4767496" y="4307472"/>
                    <a:pt x="4769653" y="4308052"/>
                    <a:pt x="4771643" y="4308052"/>
                  </a:cubicBezTo>
                  <a:cubicBezTo>
                    <a:pt x="4773634" y="4308052"/>
                    <a:pt x="4776288" y="4307555"/>
                    <a:pt x="4779605" y="4306559"/>
                  </a:cubicBezTo>
                  <a:cubicBezTo>
                    <a:pt x="4785909" y="4304901"/>
                    <a:pt x="4793788" y="4301915"/>
                    <a:pt x="4803244" y="4297602"/>
                  </a:cubicBezTo>
                  <a:cubicBezTo>
                    <a:pt x="4812699" y="4293289"/>
                    <a:pt x="4821241" y="4288644"/>
                    <a:pt x="4828872" y="4283668"/>
                  </a:cubicBezTo>
                  <a:cubicBezTo>
                    <a:pt x="4834180" y="4280018"/>
                    <a:pt x="4837747" y="4276950"/>
                    <a:pt x="4839572" y="4274461"/>
                  </a:cubicBezTo>
                  <a:cubicBezTo>
                    <a:pt x="4841396" y="4271973"/>
                    <a:pt x="4842309" y="4268738"/>
                    <a:pt x="4842309" y="4264757"/>
                  </a:cubicBezTo>
                  <a:cubicBezTo>
                    <a:pt x="4842309" y="4262103"/>
                    <a:pt x="4841811" y="4258288"/>
                    <a:pt x="4840816" y="4253311"/>
                  </a:cubicBezTo>
                  <a:cubicBezTo>
                    <a:pt x="4839488" y="4243690"/>
                    <a:pt x="4837415" y="4234318"/>
                    <a:pt x="4834595" y="4225195"/>
                  </a:cubicBezTo>
                  <a:cubicBezTo>
                    <a:pt x="4831775" y="4216071"/>
                    <a:pt x="4829038" y="4209353"/>
                    <a:pt x="4826384" y="4205040"/>
                  </a:cubicBezTo>
                  <a:cubicBezTo>
                    <a:pt x="4822403" y="4197741"/>
                    <a:pt x="4816762" y="4191769"/>
                    <a:pt x="4809464" y="4187125"/>
                  </a:cubicBezTo>
                  <a:cubicBezTo>
                    <a:pt x="4801502" y="4181153"/>
                    <a:pt x="4788065" y="4175513"/>
                    <a:pt x="4769155" y="4170205"/>
                  </a:cubicBezTo>
                  <a:cubicBezTo>
                    <a:pt x="4750244" y="4164897"/>
                    <a:pt x="4723703" y="4162243"/>
                    <a:pt x="4689532" y="4162243"/>
                  </a:cubicBezTo>
                  <a:close/>
                  <a:moveTo>
                    <a:pt x="2651958" y="4162243"/>
                  </a:moveTo>
                  <a:cubicBezTo>
                    <a:pt x="2726937" y="4162243"/>
                    <a:pt x="2782922" y="4180324"/>
                    <a:pt x="2819914" y="4216486"/>
                  </a:cubicBezTo>
                  <a:cubicBezTo>
                    <a:pt x="2856905" y="4252648"/>
                    <a:pt x="2875401" y="4307057"/>
                    <a:pt x="2875401" y="4379713"/>
                  </a:cubicBezTo>
                  <a:lnTo>
                    <a:pt x="2875401" y="4661380"/>
                  </a:lnTo>
                  <a:cubicBezTo>
                    <a:pt x="2875401" y="4668347"/>
                    <a:pt x="2873576" y="4673903"/>
                    <a:pt x="2869927" y="4678051"/>
                  </a:cubicBezTo>
                  <a:cubicBezTo>
                    <a:pt x="2866277" y="4682198"/>
                    <a:pt x="2860471" y="4684271"/>
                    <a:pt x="2852509" y="4684271"/>
                  </a:cubicBezTo>
                  <a:lnTo>
                    <a:pt x="2777863" y="4684271"/>
                  </a:lnTo>
                  <a:cubicBezTo>
                    <a:pt x="2771891" y="4684271"/>
                    <a:pt x="2766914" y="4683525"/>
                    <a:pt x="2762933" y="4682032"/>
                  </a:cubicBezTo>
                  <a:cubicBezTo>
                    <a:pt x="2758952" y="4680539"/>
                    <a:pt x="2755303" y="4677636"/>
                    <a:pt x="2751985" y="4673323"/>
                  </a:cubicBezTo>
                  <a:lnTo>
                    <a:pt x="2721131" y="4633511"/>
                  </a:lnTo>
                  <a:lnTo>
                    <a:pt x="2717647" y="4633511"/>
                  </a:lnTo>
                  <a:cubicBezTo>
                    <a:pt x="2688452" y="4675645"/>
                    <a:pt x="2638356" y="4696712"/>
                    <a:pt x="2567359" y="4696712"/>
                  </a:cubicBezTo>
                  <a:cubicBezTo>
                    <a:pt x="2534846" y="4696712"/>
                    <a:pt x="2506646" y="4690575"/>
                    <a:pt x="2482759" y="4678299"/>
                  </a:cubicBezTo>
                  <a:cubicBezTo>
                    <a:pt x="2458873" y="4666024"/>
                    <a:pt x="2440460" y="4648275"/>
                    <a:pt x="2427521" y="4625052"/>
                  </a:cubicBezTo>
                  <a:cubicBezTo>
                    <a:pt x="2414582" y="4601828"/>
                    <a:pt x="2408113" y="4574292"/>
                    <a:pt x="2408113" y="4542443"/>
                  </a:cubicBezTo>
                  <a:cubicBezTo>
                    <a:pt x="2408113" y="4506280"/>
                    <a:pt x="2417070" y="4475261"/>
                    <a:pt x="2434985" y="4449383"/>
                  </a:cubicBezTo>
                  <a:cubicBezTo>
                    <a:pt x="2452901" y="4423506"/>
                    <a:pt x="2484916" y="4402605"/>
                    <a:pt x="2531031" y="4386680"/>
                  </a:cubicBezTo>
                  <a:cubicBezTo>
                    <a:pt x="2577146" y="4370755"/>
                    <a:pt x="2640845" y="4361632"/>
                    <a:pt x="2722126" y="4359310"/>
                  </a:cubicBezTo>
                  <a:cubicBezTo>
                    <a:pt x="2722126" y="4329783"/>
                    <a:pt x="2714662" y="4308218"/>
                    <a:pt x="2699732" y="4294616"/>
                  </a:cubicBezTo>
                  <a:cubicBezTo>
                    <a:pt x="2684803" y="4281014"/>
                    <a:pt x="2662077" y="4274213"/>
                    <a:pt x="2631555" y="4274213"/>
                  </a:cubicBezTo>
                  <a:cubicBezTo>
                    <a:pt x="2608332" y="4274213"/>
                    <a:pt x="2588426" y="4277862"/>
                    <a:pt x="2571838" y="4285161"/>
                  </a:cubicBezTo>
                  <a:cubicBezTo>
                    <a:pt x="2555250" y="4292460"/>
                    <a:pt x="2542145" y="4299758"/>
                    <a:pt x="2532524" y="4307057"/>
                  </a:cubicBezTo>
                  <a:cubicBezTo>
                    <a:pt x="2529870" y="4309379"/>
                    <a:pt x="2527299" y="4310872"/>
                    <a:pt x="2524811" y="4311536"/>
                  </a:cubicBezTo>
                  <a:cubicBezTo>
                    <a:pt x="2522322" y="4312199"/>
                    <a:pt x="2519253" y="4312199"/>
                    <a:pt x="2515604" y="4311536"/>
                  </a:cubicBezTo>
                  <a:cubicBezTo>
                    <a:pt x="2507642" y="4310541"/>
                    <a:pt x="2499431" y="4308633"/>
                    <a:pt x="2490971" y="4305813"/>
                  </a:cubicBezTo>
                  <a:cubicBezTo>
                    <a:pt x="2482511" y="4302993"/>
                    <a:pt x="2470318" y="4298763"/>
                    <a:pt x="2454394" y="4293123"/>
                  </a:cubicBezTo>
                  <a:cubicBezTo>
                    <a:pt x="2448754" y="4290801"/>
                    <a:pt x="2445768" y="4287483"/>
                    <a:pt x="2445436" y="4283170"/>
                  </a:cubicBezTo>
                  <a:cubicBezTo>
                    <a:pt x="2445436" y="4278857"/>
                    <a:pt x="2446431" y="4272222"/>
                    <a:pt x="2448422" y="4263264"/>
                  </a:cubicBezTo>
                  <a:cubicBezTo>
                    <a:pt x="2449749" y="4255634"/>
                    <a:pt x="2451740" y="4247091"/>
                    <a:pt x="2454394" y="4237636"/>
                  </a:cubicBezTo>
                  <a:cubicBezTo>
                    <a:pt x="2457048" y="4228180"/>
                    <a:pt x="2459536" y="4220965"/>
                    <a:pt x="2461858" y="4215988"/>
                  </a:cubicBezTo>
                  <a:cubicBezTo>
                    <a:pt x="2463517" y="4212670"/>
                    <a:pt x="2465425" y="4209933"/>
                    <a:pt x="2467581" y="4207777"/>
                  </a:cubicBezTo>
                  <a:cubicBezTo>
                    <a:pt x="2469738" y="4205621"/>
                    <a:pt x="2472807" y="4203049"/>
                    <a:pt x="2476788" y="4200064"/>
                  </a:cubicBezTo>
                  <a:cubicBezTo>
                    <a:pt x="2482096" y="4195751"/>
                    <a:pt x="2492049" y="4190691"/>
                    <a:pt x="2506646" y="4184885"/>
                  </a:cubicBezTo>
                  <a:cubicBezTo>
                    <a:pt x="2521244" y="4179080"/>
                    <a:pt x="2540901" y="4173854"/>
                    <a:pt x="2565617" y="4169210"/>
                  </a:cubicBezTo>
                  <a:cubicBezTo>
                    <a:pt x="2590334" y="4164565"/>
                    <a:pt x="2619114" y="4162243"/>
                    <a:pt x="2651958" y="4162243"/>
                  </a:cubicBezTo>
                  <a:close/>
                  <a:moveTo>
                    <a:pt x="3590436" y="4158261"/>
                  </a:moveTo>
                  <a:cubicBezTo>
                    <a:pt x="3586455" y="4158261"/>
                    <a:pt x="3582308" y="4159920"/>
                    <a:pt x="3577995" y="4163238"/>
                  </a:cubicBezTo>
                  <a:cubicBezTo>
                    <a:pt x="3551786" y="4183475"/>
                    <a:pt x="3531382" y="4203215"/>
                    <a:pt x="3516785" y="4222458"/>
                  </a:cubicBezTo>
                  <a:cubicBezTo>
                    <a:pt x="3514462" y="4225443"/>
                    <a:pt x="3513052" y="4228015"/>
                    <a:pt x="3512555" y="4230171"/>
                  </a:cubicBezTo>
                  <a:cubicBezTo>
                    <a:pt x="3512057" y="4232327"/>
                    <a:pt x="3511808" y="4235894"/>
                    <a:pt x="3511808" y="4240870"/>
                  </a:cubicBezTo>
                  <a:lnTo>
                    <a:pt x="3511808" y="4657896"/>
                  </a:lnTo>
                  <a:cubicBezTo>
                    <a:pt x="3511808" y="4667849"/>
                    <a:pt x="3513882" y="4674733"/>
                    <a:pt x="3518029" y="4678548"/>
                  </a:cubicBezTo>
                  <a:cubicBezTo>
                    <a:pt x="3522176" y="4682363"/>
                    <a:pt x="3529226" y="4684271"/>
                    <a:pt x="3539179" y="4684271"/>
                  </a:cubicBezTo>
                  <a:lnTo>
                    <a:pt x="3641693" y="4684271"/>
                  </a:lnTo>
                  <a:cubicBezTo>
                    <a:pt x="3651646" y="4684271"/>
                    <a:pt x="3658696" y="4682363"/>
                    <a:pt x="3662843" y="4678548"/>
                  </a:cubicBezTo>
                  <a:cubicBezTo>
                    <a:pt x="3666990" y="4674733"/>
                    <a:pt x="3669064" y="4667849"/>
                    <a:pt x="3669064" y="4657896"/>
                  </a:cubicBezTo>
                  <a:lnTo>
                    <a:pt x="3669064" y="4348859"/>
                  </a:lnTo>
                  <a:cubicBezTo>
                    <a:pt x="3677358" y="4329949"/>
                    <a:pt x="3688803" y="4315268"/>
                    <a:pt x="3703401" y="4304818"/>
                  </a:cubicBezTo>
                  <a:cubicBezTo>
                    <a:pt x="3717999" y="4294367"/>
                    <a:pt x="3737573" y="4289142"/>
                    <a:pt x="3762123" y="4289142"/>
                  </a:cubicBezTo>
                  <a:cubicBezTo>
                    <a:pt x="3788996" y="4289142"/>
                    <a:pt x="3809897" y="4297685"/>
                    <a:pt x="3824826" y="4314771"/>
                  </a:cubicBezTo>
                  <a:cubicBezTo>
                    <a:pt x="3839756" y="4331856"/>
                    <a:pt x="3847220" y="4357983"/>
                    <a:pt x="3847220" y="4393149"/>
                  </a:cubicBezTo>
                  <a:lnTo>
                    <a:pt x="3847220" y="4657896"/>
                  </a:lnTo>
                  <a:cubicBezTo>
                    <a:pt x="3847220" y="4667849"/>
                    <a:pt x="3849294" y="4674733"/>
                    <a:pt x="3853441" y="4678548"/>
                  </a:cubicBezTo>
                  <a:cubicBezTo>
                    <a:pt x="3857588" y="4682363"/>
                    <a:pt x="3864638" y="4684271"/>
                    <a:pt x="3874591" y="4684271"/>
                  </a:cubicBezTo>
                  <a:lnTo>
                    <a:pt x="3977105" y="4684271"/>
                  </a:lnTo>
                  <a:cubicBezTo>
                    <a:pt x="3987058" y="4684271"/>
                    <a:pt x="3994108" y="4682363"/>
                    <a:pt x="3998255" y="4678548"/>
                  </a:cubicBezTo>
                  <a:cubicBezTo>
                    <a:pt x="4002402" y="4674733"/>
                    <a:pt x="4004476" y="4667849"/>
                    <a:pt x="4004476" y="4657896"/>
                  </a:cubicBezTo>
                  <a:lnTo>
                    <a:pt x="4004476" y="4367272"/>
                  </a:lnTo>
                  <a:cubicBezTo>
                    <a:pt x="4004476" y="4318171"/>
                    <a:pt x="3995850" y="4278360"/>
                    <a:pt x="3978598" y="4247837"/>
                  </a:cubicBezTo>
                  <a:cubicBezTo>
                    <a:pt x="3961347" y="4217315"/>
                    <a:pt x="3938787" y="4195419"/>
                    <a:pt x="3910919" y="4182148"/>
                  </a:cubicBezTo>
                  <a:cubicBezTo>
                    <a:pt x="3883051" y="4168878"/>
                    <a:pt x="3852363" y="4162243"/>
                    <a:pt x="3818855" y="4162243"/>
                  </a:cubicBezTo>
                  <a:cubicBezTo>
                    <a:pt x="3750180" y="4162243"/>
                    <a:pt x="3699752" y="4183309"/>
                    <a:pt x="3667571" y="4225443"/>
                  </a:cubicBezTo>
                  <a:lnTo>
                    <a:pt x="3665083" y="4225443"/>
                  </a:lnTo>
                  <a:cubicBezTo>
                    <a:pt x="3649490" y="4204211"/>
                    <a:pt x="3628754" y="4183475"/>
                    <a:pt x="3602877" y="4163238"/>
                  </a:cubicBezTo>
                  <a:cubicBezTo>
                    <a:pt x="3598232" y="4159920"/>
                    <a:pt x="3594085" y="4158261"/>
                    <a:pt x="3590436" y="4158261"/>
                  </a:cubicBezTo>
                  <a:close/>
                  <a:moveTo>
                    <a:pt x="5009661" y="3901975"/>
                  </a:moveTo>
                  <a:cubicBezTo>
                    <a:pt x="5006011" y="3901975"/>
                    <a:pt x="5001865" y="3903634"/>
                    <a:pt x="4997220" y="3906951"/>
                  </a:cubicBezTo>
                  <a:cubicBezTo>
                    <a:pt x="4970347" y="3928184"/>
                    <a:pt x="4949944" y="3947924"/>
                    <a:pt x="4936010" y="3966171"/>
                  </a:cubicBezTo>
                  <a:cubicBezTo>
                    <a:pt x="4933687" y="3969157"/>
                    <a:pt x="4932278" y="3971645"/>
                    <a:pt x="4931780" y="3973636"/>
                  </a:cubicBezTo>
                  <a:cubicBezTo>
                    <a:pt x="4931282" y="3975626"/>
                    <a:pt x="4931033" y="3979275"/>
                    <a:pt x="4931033" y="3984584"/>
                  </a:cubicBezTo>
                  <a:lnTo>
                    <a:pt x="4931033" y="4657896"/>
                  </a:lnTo>
                  <a:cubicBezTo>
                    <a:pt x="4931033" y="4667849"/>
                    <a:pt x="4933107" y="4674733"/>
                    <a:pt x="4937254" y="4678548"/>
                  </a:cubicBezTo>
                  <a:cubicBezTo>
                    <a:pt x="4941401" y="4682363"/>
                    <a:pt x="4948451" y="4684271"/>
                    <a:pt x="4958404" y="4684271"/>
                  </a:cubicBezTo>
                  <a:lnTo>
                    <a:pt x="5060919" y="4684271"/>
                  </a:lnTo>
                  <a:cubicBezTo>
                    <a:pt x="5070871" y="4684271"/>
                    <a:pt x="5077921" y="4682363"/>
                    <a:pt x="5082068" y="4678548"/>
                  </a:cubicBezTo>
                  <a:cubicBezTo>
                    <a:pt x="5086215" y="4674733"/>
                    <a:pt x="5088289" y="4667849"/>
                    <a:pt x="5088289" y="4657896"/>
                  </a:cubicBezTo>
                  <a:lnTo>
                    <a:pt x="5088289" y="4348859"/>
                  </a:lnTo>
                  <a:cubicBezTo>
                    <a:pt x="5096583" y="4329949"/>
                    <a:pt x="5108112" y="4315268"/>
                    <a:pt x="5122875" y="4304818"/>
                  </a:cubicBezTo>
                  <a:cubicBezTo>
                    <a:pt x="5137638" y="4294367"/>
                    <a:pt x="5157130" y="4289142"/>
                    <a:pt x="5181348" y="4289142"/>
                  </a:cubicBezTo>
                  <a:cubicBezTo>
                    <a:pt x="5208553" y="4289142"/>
                    <a:pt x="5229537" y="4297768"/>
                    <a:pt x="5244300" y="4315019"/>
                  </a:cubicBezTo>
                  <a:cubicBezTo>
                    <a:pt x="5259063" y="4332271"/>
                    <a:pt x="5266446" y="4358812"/>
                    <a:pt x="5266446" y="4394642"/>
                  </a:cubicBezTo>
                  <a:lnTo>
                    <a:pt x="5266446" y="4657896"/>
                  </a:lnTo>
                  <a:cubicBezTo>
                    <a:pt x="5266446" y="4667849"/>
                    <a:pt x="5268519" y="4674733"/>
                    <a:pt x="5272666" y="4678548"/>
                  </a:cubicBezTo>
                  <a:cubicBezTo>
                    <a:pt x="5276813" y="4682363"/>
                    <a:pt x="5283863" y="4684271"/>
                    <a:pt x="5293816" y="4684271"/>
                  </a:cubicBezTo>
                  <a:lnTo>
                    <a:pt x="5396331" y="4684271"/>
                  </a:lnTo>
                  <a:cubicBezTo>
                    <a:pt x="5406283" y="4684271"/>
                    <a:pt x="5413333" y="4682363"/>
                    <a:pt x="5417480" y="4678548"/>
                  </a:cubicBezTo>
                  <a:cubicBezTo>
                    <a:pt x="5421627" y="4674733"/>
                    <a:pt x="5423701" y="4667849"/>
                    <a:pt x="5423701" y="4657896"/>
                  </a:cubicBezTo>
                  <a:lnTo>
                    <a:pt x="5423701" y="4367272"/>
                  </a:lnTo>
                  <a:cubicBezTo>
                    <a:pt x="5423701" y="4318171"/>
                    <a:pt x="5415075" y="4278360"/>
                    <a:pt x="5397824" y="4247837"/>
                  </a:cubicBezTo>
                  <a:cubicBezTo>
                    <a:pt x="5380572" y="4217315"/>
                    <a:pt x="5358178" y="4195419"/>
                    <a:pt x="5330642" y="4182148"/>
                  </a:cubicBezTo>
                  <a:cubicBezTo>
                    <a:pt x="5303105" y="4168878"/>
                    <a:pt x="5272749" y="4162243"/>
                    <a:pt x="5239573" y="4162243"/>
                  </a:cubicBezTo>
                  <a:cubicBezTo>
                    <a:pt x="5199097" y="4162243"/>
                    <a:pt x="5167580" y="4168214"/>
                    <a:pt x="5145020" y="4180158"/>
                  </a:cubicBezTo>
                  <a:cubicBezTo>
                    <a:pt x="5122460" y="4192101"/>
                    <a:pt x="5104214" y="4207362"/>
                    <a:pt x="5090280" y="4225941"/>
                  </a:cubicBezTo>
                  <a:lnTo>
                    <a:pt x="5088289" y="4225941"/>
                  </a:lnTo>
                  <a:lnTo>
                    <a:pt x="5088289" y="3984584"/>
                  </a:lnTo>
                  <a:cubicBezTo>
                    <a:pt x="5088289" y="3979607"/>
                    <a:pt x="5088040" y="3976041"/>
                    <a:pt x="5087542" y="3973884"/>
                  </a:cubicBezTo>
                  <a:cubicBezTo>
                    <a:pt x="5087045" y="3971728"/>
                    <a:pt x="5085634" y="3969157"/>
                    <a:pt x="5083313" y="3966171"/>
                  </a:cubicBezTo>
                  <a:cubicBezTo>
                    <a:pt x="5068715" y="3946929"/>
                    <a:pt x="5048311" y="3927189"/>
                    <a:pt x="5022102" y="3906951"/>
                  </a:cubicBezTo>
                  <a:cubicBezTo>
                    <a:pt x="5018121" y="3903634"/>
                    <a:pt x="5013974" y="3901975"/>
                    <a:pt x="5009661" y="3901975"/>
                  </a:cubicBezTo>
                  <a:close/>
                  <a:moveTo>
                    <a:pt x="2218836" y="3901975"/>
                  </a:moveTo>
                  <a:cubicBezTo>
                    <a:pt x="2223149" y="3901975"/>
                    <a:pt x="2227296" y="3903634"/>
                    <a:pt x="2231277" y="3906951"/>
                  </a:cubicBezTo>
                  <a:cubicBezTo>
                    <a:pt x="2257486" y="3927189"/>
                    <a:pt x="2277890" y="3946929"/>
                    <a:pt x="2292487" y="3966171"/>
                  </a:cubicBezTo>
                  <a:cubicBezTo>
                    <a:pt x="2294810" y="3969157"/>
                    <a:pt x="2296220" y="3971728"/>
                    <a:pt x="2296718" y="3973884"/>
                  </a:cubicBezTo>
                  <a:cubicBezTo>
                    <a:pt x="2297215" y="3976041"/>
                    <a:pt x="2297464" y="3979607"/>
                    <a:pt x="2297464" y="3984584"/>
                  </a:cubicBezTo>
                  <a:lnTo>
                    <a:pt x="2297464" y="4530499"/>
                  </a:lnTo>
                  <a:cubicBezTo>
                    <a:pt x="2297464" y="4551068"/>
                    <a:pt x="2299206" y="4569232"/>
                    <a:pt x="2302689" y="4584991"/>
                  </a:cubicBezTo>
                  <a:cubicBezTo>
                    <a:pt x="2306173" y="4600750"/>
                    <a:pt x="2310569" y="4613606"/>
                    <a:pt x="2315877" y="4623559"/>
                  </a:cubicBezTo>
                  <a:cubicBezTo>
                    <a:pt x="2317536" y="4626544"/>
                    <a:pt x="2318365" y="4629862"/>
                    <a:pt x="2318365" y="4633511"/>
                  </a:cubicBezTo>
                  <a:cubicBezTo>
                    <a:pt x="2318365" y="4639483"/>
                    <a:pt x="2315379" y="4643962"/>
                    <a:pt x="2309407" y="4646948"/>
                  </a:cubicBezTo>
                  <a:lnTo>
                    <a:pt x="2205400" y="4694722"/>
                  </a:lnTo>
                  <a:cubicBezTo>
                    <a:pt x="2198433" y="4697708"/>
                    <a:pt x="2193456" y="4699200"/>
                    <a:pt x="2190470" y="4699200"/>
                  </a:cubicBezTo>
                  <a:cubicBezTo>
                    <a:pt x="2187484" y="4699200"/>
                    <a:pt x="2184333" y="4698039"/>
                    <a:pt x="2181015" y="4695717"/>
                  </a:cubicBezTo>
                  <a:cubicBezTo>
                    <a:pt x="2170731" y="4688750"/>
                    <a:pt x="2161358" y="4674152"/>
                    <a:pt x="2152898" y="4651924"/>
                  </a:cubicBezTo>
                  <a:cubicBezTo>
                    <a:pt x="2144438" y="4629696"/>
                    <a:pt x="2140209" y="4599340"/>
                    <a:pt x="2140209" y="4560855"/>
                  </a:cubicBezTo>
                  <a:lnTo>
                    <a:pt x="2140209" y="3984584"/>
                  </a:lnTo>
                  <a:cubicBezTo>
                    <a:pt x="2140209" y="3979275"/>
                    <a:pt x="2140457" y="3975626"/>
                    <a:pt x="2140955" y="3973636"/>
                  </a:cubicBezTo>
                  <a:cubicBezTo>
                    <a:pt x="2141453" y="3971645"/>
                    <a:pt x="2142862" y="3969157"/>
                    <a:pt x="2145185" y="3966171"/>
                  </a:cubicBezTo>
                  <a:cubicBezTo>
                    <a:pt x="2159119" y="3947924"/>
                    <a:pt x="2179522" y="3928184"/>
                    <a:pt x="2206395" y="3906951"/>
                  </a:cubicBezTo>
                  <a:cubicBezTo>
                    <a:pt x="2211040" y="3903634"/>
                    <a:pt x="2215187" y="3901975"/>
                    <a:pt x="2218836" y="3901975"/>
                  </a:cubicBezTo>
                  <a:close/>
                  <a:moveTo>
                    <a:pt x="4308662" y="3863159"/>
                  </a:moveTo>
                  <a:cubicBezTo>
                    <a:pt x="4287761" y="3885718"/>
                    <a:pt x="4262464" y="3908693"/>
                    <a:pt x="4232771" y="3932082"/>
                  </a:cubicBezTo>
                  <a:cubicBezTo>
                    <a:pt x="4203078" y="3955472"/>
                    <a:pt x="4173054" y="3976290"/>
                    <a:pt x="4142698" y="3994537"/>
                  </a:cubicBezTo>
                  <a:cubicBezTo>
                    <a:pt x="4112342" y="4012783"/>
                    <a:pt x="4085717" y="4026386"/>
                    <a:pt x="4062826" y="4035343"/>
                  </a:cubicBezTo>
                  <a:lnTo>
                    <a:pt x="4100149" y="4115962"/>
                  </a:lnTo>
                  <a:cubicBezTo>
                    <a:pt x="4125363" y="4110985"/>
                    <a:pt x="4154890" y="4101696"/>
                    <a:pt x="4188730" y="4088094"/>
                  </a:cubicBezTo>
                  <a:cubicBezTo>
                    <a:pt x="4222570" y="4074491"/>
                    <a:pt x="4256990" y="4057323"/>
                    <a:pt x="4291991" y="4036587"/>
                  </a:cubicBezTo>
                  <a:cubicBezTo>
                    <a:pt x="4326992" y="4015852"/>
                    <a:pt x="4358260" y="3992878"/>
                    <a:pt x="4385797" y="3967664"/>
                  </a:cubicBezTo>
                  <a:close/>
                  <a:moveTo>
                    <a:pt x="2738549" y="3863159"/>
                  </a:moveTo>
                  <a:lnTo>
                    <a:pt x="2815683" y="3967664"/>
                  </a:lnTo>
                  <a:cubicBezTo>
                    <a:pt x="2788147" y="3992878"/>
                    <a:pt x="2756878" y="4015852"/>
                    <a:pt x="2721877" y="4036587"/>
                  </a:cubicBezTo>
                  <a:cubicBezTo>
                    <a:pt x="2686877" y="4057323"/>
                    <a:pt x="2652456" y="4074491"/>
                    <a:pt x="2618616" y="4088094"/>
                  </a:cubicBezTo>
                  <a:cubicBezTo>
                    <a:pt x="2584776" y="4101696"/>
                    <a:pt x="2555250" y="4110985"/>
                    <a:pt x="2530036" y="4115962"/>
                  </a:cubicBezTo>
                  <a:lnTo>
                    <a:pt x="2492712" y="4035343"/>
                  </a:lnTo>
                  <a:cubicBezTo>
                    <a:pt x="2515604" y="4026386"/>
                    <a:pt x="2542228" y="4012783"/>
                    <a:pt x="2572584" y="3994537"/>
                  </a:cubicBezTo>
                  <a:cubicBezTo>
                    <a:pt x="2602940" y="3976290"/>
                    <a:pt x="2632965" y="3955472"/>
                    <a:pt x="2662658" y="3932082"/>
                  </a:cubicBezTo>
                  <a:cubicBezTo>
                    <a:pt x="2692351" y="3908693"/>
                    <a:pt x="2717647" y="3885718"/>
                    <a:pt x="2738549" y="3863159"/>
                  </a:cubicBezTo>
                  <a:close/>
                  <a:moveTo>
                    <a:pt x="5083331" y="3235160"/>
                  </a:moveTo>
                  <a:lnTo>
                    <a:pt x="5083331" y="3290398"/>
                  </a:lnTo>
                  <a:cubicBezTo>
                    <a:pt x="5078023" y="3309972"/>
                    <a:pt x="5067158" y="3326809"/>
                    <a:pt x="5050735" y="3340909"/>
                  </a:cubicBezTo>
                  <a:cubicBezTo>
                    <a:pt x="5034313" y="3355009"/>
                    <a:pt x="5012168" y="3362059"/>
                    <a:pt x="4984300" y="3362059"/>
                  </a:cubicBezTo>
                  <a:cubicBezTo>
                    <a:pt x="4942830" y="3362059"/>
                    <a:pt x="4922094" y="3344973"/>
                    <a:pt x="4922094" y="3310802"/>
                  </a:cubicBezTo>
                  <a:cubicBezTo>
                    <a:pt x="4922094" y="3295872"/>
                    <a:pt x="4926242" y="3282934"/>
                    <a:pt x="4934536" y="3271985"/>
                  </a:cubicBezTo>
                  <a:cubicBezTo>
                    <a:pt x="4942830" y="3261037"/>
                    <a:pt x="4958838" y="3252163"/>
                    <a:pt x="4982558" y="3245361"/>
                  </a:cubicBezTo>
                  <a:cubicBezTo>
                    <a:pt x="5006279" y="3238560"/>
                    <a:pt x="5039870" y="3235160"/>
                    <a:pt x="5083331" y="3235160"/>
                  </a:cubicBezTo>
                  <a:close/>
                  <a:moveTo>
                    <a:pt x="5627461" y="3069942"/>
                  </a:moveTo>
                  <a:cubicBezTo>
                    <a:pt x="5664950" y="3069942"/>
                    <a:pt x="5692735" y="3081056"/>
                    <a:pt x="5710816" y="3103284"/>
                  </a:cubicBezTo>
                  <a:cubicBezTo>
                    <a:pt x="5728897" y="3125512"/>
                    <a:pt x="5737938" y="3159186"/>
                    <a:pt x="5737938" y="3204306"/>
                  </a:cubicBezTo>
                  <a:cubicBezTo>
                    <a:pt x="5737938" y="3251416"/>
                    <a:pt x="5728150" y="3287578"/>
                    <a:pt x="5708577" y="3312792"/>
                  </a:cubicBezTo>
                  <a:cubicBezTo>
                    <a:pt x="5689002" y="3338006"/>
                    <a:pt x="5661134" y="3350613"/>
                    <a:pt x="5624972" y="3350613"/>
                  </a:cubicBezTo>
                  <a:cubicBezTo>
                    <a:pt x="5593455" y="3350613"/>
                    <a:pt x="5569153" y="3340163"/>
                    <a:pt x="5552068" y="3319261"/>
                  </a:cubicBezTo>
                  <a:cubicBezTo>
                    <a:pt x="5534981" y="3298361"/>
                    <a:pt x="5526439" y="3271156"/>
                    <a:pt x="5526439" y="3237648"/>
                  </a:cubicBezTo>
                  <a:lnTo>
                    <a:pt x="5526439" y="3129659"/>
                  </a:lnTo>
                  <a:cubicBezTo>
                    <a:pt x="5544022" y="3089848"/>
                    <a:pt x="5577696" y="3069942"/>
                    <a:pt x="5627461" y="3069942"/>
                  </a:cubicBezTo>
                  <a:close/>
                  <a:moveTo>
                    <a:pt x="3026707" y="3063472"/>
                  </a:moveTo>
                  <a:cubicBezTo>
                    <a:pt x="2950402" y="3063472"/>
                    <a:pt x="2912250" y="3112407"/>
                    <a:pt x="2912250" y="3210277"/>
                  </a:cubicBezTo>
                  <a:cubicBezTo>
                    <a:pt x="2912250" y="3263028"/>
                    <a:pt x="2921705" y="3300683"/>
                    <a:pt x="2940615" y="3323243"/>
                  </a:cubicBezTo>
                  <a:cubicBezTo>
                    <a:pt x="2959526" y="3345803"/>
                    <a:pt x="2988555" y="3357083"/>
                    <a:pt x="3027703" y="3357083"/>
                  </a:cubicBezTo>
                  <a:cubicBezTo>
                    <a:pt x="3065192" y="3357083"/>
                    <a:pt x="3092977" y="3345388"/>
                    <a:pt x="3111058" y="3321999"/>
                  </a:cubicBezTo>
                  <a:cubicBezTo>
                    <a:pt x="3129140" y="3298609"/>
                    <a:pt x="3138180" y="3260042"/>
                    <a:pt x="3138180" y="3206296"/>
                  </a:cubicBezTo>
                  <a:cubicBezTo>
                    <a:pt x="3138180" y="3155205"/>
                    <a:pt x="3129056" y="3118628"/>
                    <a:pt x="3110810" y="3096566"/>
                  </a:cubicBezTo>
                  <a:cubicBezTo>
                    <a:pt x="3092562" y="3074504"/>
                    <a:pt x="3064528" y="3063472"/>
                    <a:pt x="3026707" y="3063472"/>
                  </a:cubicBezTo>
                  <a:close/>
                  <a:moveTo>
                    <a:pt x="6529061" y="3049041"/>
                  </a:moveTo>
                  <a:cubicBezTo>
                    <a:pt x="6557593" y="3049041"/>
                    <a:pt x="6579489" y="3056754"/>
                    <a:pt x="6594750" y="3072181"/>
                  </a:cubicBezTo>
                  <a:cubicBezTo>
                    <a:pt x="6610011" y="3087608"/>
                    <a:pt x="6617642" y="3107763"/>
                    <a:pt x="6617642" y="3132645"/>
                  </a:cubicBezTo>
                  <a:cubicBezTo>
                    <a:pt x="6617642" y="3141271"/>
                    <a:pt x="6615734" y="3147325"/>
                    <a:pt x="6611919" y="3150809"/>
                  </a:cubicBezTo>
                  <a:cubicBezTo>
                    <a:pt x="6608104" y="3154292"/>
                    <a:pt x="6601551" y="3156034"/>
                    <a:pt x="6592262" y="3156034"/>
                  </a:cubicBezTo>
                  <a:lnTo>
                    <a:pt x="6430030" y="3156034"/>
                  </a:lnTo>
                  <a:cubicBezTo>
                    <a:pt x="6434011" y="3123190"/>
                    <a:pt x="6443964" y="3097146"/>
                    <a:pt x="6459889" y="3077904"/>
                  </a:cubicBezTo>
                  <a:cubicBezTo>
                    <a:pt x="6475814" y="3058662"/>
                    <a:pt x="6498871" y="3049041"/>
                    <a:pt x="6529061" y="3049041"/>
                  </a:cubicBezTo>
                  <a:close/>
                  <a:moveTo>
                    <a:pt x="4043036" y="3049041"/>
                  </a:moveTo>
                  <a:cubicBezTo>
                    <a:pt x="4071568" y="3049041"/>
                    <a:pt x="4093464" y="3056754"/>
                    <a:pt x="4108725" y="3072181"/>
                  </a:cubicBezTo>
                  <a:cubicBezTo>
                    <a:pt x="4123986" y="3087608"/>
                    <a:pt x="4131617" y="3107763"/>
                    <a:pt x="4131617" y="3132645"/>
                  </a:cubicBezTo>
                  <a:cubicBezTo>
                    <a:pt x="4131617" y="3141271"/>
                    <a:pt x="4129709" y="3147325"/>
                    <a:pt x="4125894" y="3150809"/>
                  </a:cubicBezTo>
                  <a:cubicBezTo>
                    <a:pt x="4122079" y="3154292"/>
                    <a:pt x="4115526" y="3156034"/>
                    <a:pt x="4106237" y="3156034"/>
                  </a:cubicBezTo>
                  <a:lnTo>
                    <a:pt x="3944005" y="3156034"/>
                  </a:lnTo>
                  <a:cubicBezTo>
                    <a:pt x="3947986" y="3123190"/>
                    <a:pt x="3957939" y="3097146"/>
                    <a:pt x="3973864" y="3077904"/>
                  </a:cubicBezTo>
                  <a:cubicBezTo>
                    <a:pt x="3989788" y="3058662"/>
                    <a:pt x="4012846" y="3049041"/>
                    <a:pt x="4043036" y="3049041"/>
                  </a:cubicBezTo>
                  <a:close/>
                  <a:moveTo>
                    <a:pt x="6034729" y="2955484"/>
                  </a:moveTo>
                  <a:cubicBezTo>
                    <a:pt x="6024776" y="2955484"/>
                    <a:pt x="6017726" y="2957391"/>
                    <a:pt x="6013579" y="2961207"/>
                  </a:cubicBezTo>
                  <a:cubicBezTo>
                    <a:pt x="6009432" y="2965022"/>
                    <a:pt x="6007358" y="2971906"/>
                    <a:pt x="6007358" y="2981859"/>
                  </a:cubicBezTo>
                  <a:lnTo>
                    <a:pt x="6007358" y="3438696"/>
                  </a:lnTo>
                  <a:cubicBezTo>
                    <a:pt x="6007358" y="3448649"/>
                    <a:pt x="6009432" y="3455533"/>
                    <a:pt x="6013579" y="3459348"/>
                  </a:cubicBezTo>
                  <a:cubicBezTo>
                    <a:pt x="6017726" y="3463164"/>
                    <a:pt x="6024776" y="3465071"/>
                    <a:pt x="6034729" y="3465071"/>
                  </a:cubicBezTo>
                  <a:lnTo>
                    <a:pt x="6137244" y="3465071"/>
                  </a:lnTo>
                  <a:cubicBezTo>
                    <a:pt x="6147196" y="3465071"/>
                    <a:pt x="6154247" y="3463164"/>
                    <a:pt x="6158393" y="3459348"/>
                  </a:cubicBezTo>
                  <a:cubicBezTo>
                    <a:pt x="6162540" y="3455533"/>
                    <a:pt x="6164614" y="3448649"/>
                    <a:pt x="6164614" y="3438696"/>
                  </a:cubicBezTo>
                  <a:lnTo>
                    <a:pt x="6164614" y="2981859"/>
                  </a:lnTo>
                  <a:cubicBezTo>
                    <a:pt x="6164614" y="2971906"/>
                    <a:pt x="6162540" y="2965022"/>
                    <a:pt x="6158393" y="2961207"/>
                  </a:cubicBezTo>
                  <a:cubicBezTo>
                    <a:pt x="6154247" y="2957391"/>
                    <a:pt x="6147196" y="2955484"/>
                    <a:pt x="6137244" y="2955484"/>
                  </a:cubicBezTo>
                  <a:close/>
                  <a:moveTo>
                    <a:pt x="7173111" y="2944038"/>
                  </a:moveTo>
                  <a:cubicBezTo>
                    <a:pt x="7170787" y="2944038"/>
                    <a:pt x="7168631" y="2944370"/>
                    <a:pt x="7166641" y="2945033"/>
                  </a:cubicBezTo>
                  <a:cubicBezTo>
                    <a:pt x="7164651" y="2945697"/>
                    <a:pt x="7162328" y="2947024"/>
                    <a:pt x="7159674" y="2949014"/>
                  </a:cubicBezTo>
                  <a:cubicBezTo>
                    <a:pt x="7131474" y="2969584"/>
                    <a:pt x="7109743" y="2989324"/>
                    <a:pt x="7094483" y="3008234"/>
                  </a:cubicBezTo>
                  <a:cubicBezTo>
                    <a:pt x="7091828" y="3011220"/>
                    <a:pt x="7090253" y="3013625"/>
                    <a:pt x="7089755" y="3015450"/>
                  </a:cubicBezTo>
                  <a:cubicBezTo>
                    <a:pt x="7089258" y="3017274"/>
                    <a:pt x="7089009" y="3020177"/>
                    <a:pt x="7089009" y="3024159"/>
                  </a:cubicBezTo>
                  <a:cubicBezTo>
                    <a:pt x="7089009" y="3047050"/>
                    <a:pt x="7096473" y="3082632"/>
                    <a:pt x="7111403" y="3130903"/>
                  </a:cubicBezTo>
                  <a:cubicBezTo>
                    <a:pt x="7126331" y="3179175"/>
                    <a:pt x="7145408" y="3229934"/>
                    <a:pt x="7168631" y="3283182"/>
                  </a:cubicBezTo>
                  <a:cubicBezTo>
                    <a:pt x="7191855" y="3336430"/>
                    <a:pt x="7215244" y="3381633"/>
                    <a:pt x="7238799" y="3418790"/>
                  </a:cubicBezTo>
                  <a:cubicBezTo>
                    <a:pt x="7247093" y="3432061"/>
                    <a:pt x="7254143" y="3441682"/>
                    <a:pt x="7259949" y="3447654"/>
                  </a:cubicBezTo>
                  <a:cubicBezTo>
                    <a:pt x="7265755" y="3453625"/>
                    <a:pt x="7273053" y="3458021"/>
                    <a:pt x="7281845" y="3460841"/>
                  </a:cubicBezTo>
                  <a:cubicBezTo>
                    <a:pt x="7290637" y="3463661"/>
                    <a:pt x="7302995" y="3465071"/>
                    <a:pt x="7318920" y="3465071"/>
                  </a:cubicBezTo>
                  <a:lnTo>
                    <a:pt x="7371670" y="3465071"/>
                  </a:lnTo>
                  <a:cubicBezTo>
                    <a:pt x="7386599" y="3465071"/>
                    <a:pt x="7398377" y="3463578"/>
                    <a:pt x="7407003" y="3460592"/>
                  </a:cubicBezTo>
                  <a:cubicBezTo>
                    <a:pt x="7415629" y="3457607"/>
                    <a:pt x="7422927" y="3453128"/>
                    <a:pt x="7428899" y="3447156"/>
                  </a:cubicBezTo>
                  <a:cubicBezTo>
                    <a:pt x="7434871" y="3441184"/>
                    <a:pt x="7442335" y="3431729"/>
                    <a:pt x="7451293" y="3418790"/>
                  </a:cubicBezTo>
                  <a:cubicBezTo>
                    <a:pt x="7476175" y="3383292"/>
                    <a:pt x="7500809" y="3339001"/>
                    <a:pt x="7525193" y="3285920"/>
                  </a:cubicBezTo>
                  <a:cubicBezTo>
                    <a:pt x="7549578" y="3232837"/>
                    <a:pt x="7569567" y="3181829"/>
                    <a:pt x="7585159" y="3132894"/>
                  </a:cubicBezTo>
                  <a:cubicBezTo>
                    <a:pt x="7600752" y="3083959"/>
                    <a:pt x="7608549" y="3047880"/>
                    <a:pt x="7608549" y="3024656"/>
                  </a:cubicBezTo>
                  <a:cubicBezTo>
                    <a:pt x="7608549" y="3020675"/>
                    <a:pt x="7608300" y="3017689"/>
                    <a:pt x="7607803" y="3015699"/>
                  </a:cubicBezTo>
                  <a:cubicBezTo>
                    <a:pt x="7607305" y="3013708"/>
                    <a:pt x="7605895" y="3011220"/>
                    <a:pt x="7603573" y="3008234"/>
                  </a:cubicBezTo>
                  <a:cubicBezTo>
                    <a:pt x="7587316" y="2988328"/>
                    <a:pt x="7565917" y="2968588"/>
                    <a:pt x="7539377" y="2949014"/>
                  </a:cubicBezTo>
                  <a:cubicBezTo>
                    <a:pt x="7535395" y="2945697"/>
                    <a:pt x="7531082" y="2944038"/>
                    <a:pt x="7526437" y="2944038"/>
                  </a:cubicBezTo>
                  <a:cubicBezTo>
                    <a:pt x="7522457" y="2944038"/>
                    <a:pt x="7518143" y="2945697"/>
                    <a:pt x="7513499" y="2949014"/>
                  </a:cubicBezTo>
                  <a:cubicBezTo>
                    <a:pt x="7486294" y="2969252"/>
                    <a:pt x="7464895" y="2988992"/>
                    <a:pt x="7449303" y="3008234"/>
                  </a:cubicBezTo>
                  <a:cubicBezTo>
                    <a:pt x="7446980" y="3011220"/>
                    <a:pt x="7445571" y="3013625"/>
                    <a:pt x="7445073" y="3015450"/>
                  </a:cubicBezTo>
                  <a:cubicBezTo>
                    <a:pt x="7444575" y="3017274"/>
                    <a:pt x="7444327" y="3020343"/>
                    <a:pt x="7444327" y="3024656"/>
                  </a:cubicBezTo>
                  <a:cubicBezTo>
                    <a:pt x="7444327" y="3045889"/>
                    <a:pt x="7440511" y="3074421"/>
                    <a:pt x="7432881" y="3110251"/>
                  </a:cubicBezTo>
                  <a:cubicBezTo>
                    <a:pt x="7425249" y="3146082"/>
                    <a:pt x="7414385" y="3183488"/>
                    <a:pt x="7400285" y="3222470"/>
                  </a:cubicBezTo>
                  <a:cubicBezTo>
                    <a:pt x="7386185" y="3261452"/>
                    <a:pt x="7369679" y="3296204"/>
                    <a:pt x="7350769" y="3326726"/>
                  </a:cubicBezTo>
                  <a:lnTo>
                    <a:pt x="7348281" y="3326726"/>
                  </a:lnTo>
                  <a:cubicBezTo>
                    <a:pt x="7331029" y="3295540"/>
                    <a:pt x="7315437" y="3260539"/>
                    <a:pt x="7301503" y="3221723"/>
                  </a:cubicBezTo>
                  <a:cubicBezTo>
                    <a:pt x="7287569" y="3182907"/>
                    <a:pt x="7276703" y="3145750"/>
                    <a:pt x="7268907" y="3110251"/>
                  </a:cubicBezTo>
                  <a:cubicBezTo>
                    <a:pt x="7261110" y="3074752"/>
                    <a:pt x="7257212" y="3046055"/>
                    <a:pt x="7257212" y="3024159"/>
                  </a:cubicBezTo>
                  <a:cubicBezTo>
                    <a:pt x="7257212" y="3020177"/>
                    <a:pt x="7256880" y="3017274"/>
                    <a:pt x="7256217" y="3015450"/>
                  </a:cubicBezTo>
                  <a:cubicBezTo>
                    <a:pt x="7255553" y="3013625"/>
                    <a:pt x="7254060" y="3011220"/>
                    <a:pt x="7251738" y="3008234"/>
                  </a:cubicBezTo>
                  <a:cubicBezTo>
                    <a:pt x="7235813" y="2988660"/>
                    <a:pt x="7214083" y="2968920"/>
                    <a:pt x="7186547" y="2949014"/>
                  </a:cubicBezTo>
                  <a:cubicBezTo>
                    <a:pt x="7181901" y="2945697"/>
                    <a:pt x="7177423" y="2944038"/>
                    <a:pt x="7173111" y="2944038"/>
                  </a:cubicBezTo>
                  <a:close/>
                  <a:moveTo>
                    <a:pt x="1124735" y="2944038"/>
                  </a:moveTo>
                  <a:cubicBezTo>
                    <a:pt x="1129048" y="2944038"/>
                    <a:pt x="1133527" y="2945697"/>
                    <a:pt x="1138172" y="2949014"/>
                  </a:cubicBezTo>
                  <a:cubicBezTo>
                    <a:pt x="1165708" y="2968920"/>
                    <a:pt x="1187439" y="2988660"/>
                    <a:pt x="1203363" y="3008234"/>
                  </a:cubicBezTo>
                  <a:cubicBezTo>
                    <a:pt x="1205685" y="3011220"/>
                    <a:pt x="1207179" y="3013708"/>
                    <a:pt x="1207842" y="3015699"/>
                  </a:cubicBezTo>
                  <a:cubicBezTo>
                    <a:pt x="1208505" y="3017689"/>
                    <a:pt x="1208837" y="3020675"/>
                    <a:pt x="1208837" y="3024656"/>
                  </a:cubicBezTo>
                  <a:cubicBezTo>
                    <a:pt x="1208837" y="3058828"/>
                    <a:pt x="1214311" y="3095737"/>
                    <a:pt x="1225260" y="3135382"/>
                  </a:cubicBezTo>
                  <a:cubicBezTo>
                    <a:pt x="1236208" y="3175028"/>
                    <a:pt x="1250474" y="3211688"/>
                    <a:pt x="1268057" y="3245361"/>
                  </a:cubicBezTo>
                  <a:cubicBezTo>
                    <a:pt x="1285640" y="3279035"/>
                    <a:pt x="1304053" y="3304498"/>
                    <a:pt x="1323296" y="3321750"/>
                  </a:cubicBezTo>
                  <a:lnTo>
                    <a:pt x="1325784" y="3321750"/>
                  </a:lnTo>
                  <a:cubicBezTo>
                    <a:pt x="1335073" y="3304498"/>
                    <a:pt x="1345275" y="3277708"/>
                    <a:pt x="1356389" y="3241380"/>
                  </a:cubicBezTo>
                  <a:cubicBezTo>
                    <a:pt x="1367503" y="3205052"/>
                    <a:pt x="1376875" y="3166982"/>
                    <a:pt x="1384506" y="3127171"/>
                  </a:cubicBezTo>
                  <a:cubicBezTo>
                    <a:pt x="1392136" y="3087360"/>
                    <a:pt x="1395952" y="3053354"/>
                    <a:pt x="1395952" y="3025154"/>
                  </a:cubicBezTo>
                  <a:cubicBezTo>
                    <a:pt x="1395952" y="3020509"/>
                    <a:pt x="1396200" y="3017274"/>
                    <a:pt x="1396698" y="3015450"/>
                  </a:cubicBezTo>
                  <a:cubicBezTo>
                    <a:pt x="1397195" y="3013625"/>
                    <a:pt x="1398606" y="3011220"/>
                    <a:pt x="1400928" y="3008234"/>
                  </a:cubicBezTo>
                  <a:cubicBezTo>
                    <a:pt x="1416521" y="2988992"/>
                    <a:pt x="1437919" y="2969252"/>
                    <a:pt x="1465124" y="2949014"/>
                  </a:cubicBezTo>
                  <a:cubicBezTo>
                    <a:pt x="1469769" y="2945697"/>
                    <a:pt x="1474082" y="2944038"/>
                    <a:pt x="1478063" y="2944038"/>
                  </a:cubicBezTo>
                  <a:cubicBezTo>
                    <a:pt x="1482707" y="2944038"/>
                    <a:pt x="1487020" y="2945697"/>
                    <a:pt x="1491002" y="2949014"/>
                  </a:cubicBezTo>
                  <a:cubicBezTo>
                    <a:pt x="1517542" y="2968588"/>
                    <a:pt x="1538941" y="2988328"/>
                    <a:pt x="1555198" y="3008234"/>
                  </a:cubicBezTo>
                  <a:cubicBezTo>
                    <a:pt x="1557520" y="3011220"/>
                    <a:pt x="1558930" y="3013708"/>
                    <a:pt x="1559428" y="3015699"/>
                  </a:cubicBezTo>
                  <a:cubicBezTo>
                    <a:pt x="1559925" y="3017689"/>
                    <a:pt x="1560174" y="3020841"/>
                    <a:pt x="1560174" y="3025154"/>
                  </a:cubicBezTo>
                  <a:cubicBezTo>
                    <a:pt x="1560174" y="3056008"/>
                    <a:pt x="1554368" y="3096151"/>
                    <a:pt x="1542757" y="3145584"/>
                  </a:cubicBezTo>
                  <a:cubicBezTo>
                    <a:pt x="1531145" y="3195016"/>
                    <a:pt x="1514308" y="3248264"/>
                    <a:pt x="1492246" y="3305328"/>
                  </a:cubicBezTo>
                  <a:cubicBezTo>
                    <a:pt x="1470183" y="3362391"/>
                    <a:pt x="1444389" y="3416966"/>
                    <a:pt x="1414862" y="3469052"/>
                  </a:cubicBezTo>
                  <a:cubicBezTo>
                    <a:pt x="1369742" y="3549007"/>
                    <a:pt x="1320642" y="3608227"/>
                    <a:pt x="1267559" y="3646711"/>
                  </a:cubicBezTo>
                  <a:cubicBezTo>
                    <a:pt x="1214477" y="3685196"/>
                    <a:pt x="1158243" y="3704438"/>
                    <a:pt x="1098858" y="3704438"/>
                  </a:cubicBezTo>
                  <a:cubicBezTo>
                    <a:pt x="1087246" y="3704438"/>
                    <a:pt x="1078289" y="3703360"/>
                    <a:pt x="1071985" y="3701203"/>
                  </a:cubicBezTo>
                  <a:cubicBezTo>
                    <a:pt x="1065682" y="3699047"/>
                    <a:pt x="1060042" y="3695812"/>
                    <a:pt x="1055065" y="3691499"/>
                  </a:cubicBezTo>
                  <a:cubicBezTo>
                    <a:pt x="1051416" y="3688182"/>
                    <a:pt x="1046937" y="3683205"/>
                    <a:pt x="1041629" y="3676570"/>
                  </a:cubicBezTo>
                  <a:cubicBezTo>
                    <a:pt x="1036321" y="3669935"/>
                    <a:pt x="1031510" y="3663299"/>
                    <a:pt x="1027198" y="3656664"/>
                  </a:cubicBezTo>
                  <a:cubicBezTo>
                    <a:pt x="1019566" y="3645384"/>
                    <a:pt x="1015752" y="3637090"/>
                    <a:pt x="1015752" y="3631782"/>
                  </a:cubicBezTo>
                  <a:cubicBezTo>
                    <a:pt x="1015752" y="3626474"/>
                    <a:pt x="1018572" y="3620336"/>
                    <a:pt x="1024212" y="3613369"/>
                  </a:cubicBezTo>
                  <a:cubicBezTo>
                    <a:pt x="1029188" y="3607066"/>
                    <a:pt x="1035325" y="3600182"/>
                    <a:pt x="1042625" y="3592717"/>
                  </a:cubicBezTo>
                  <a:cubicBezTo>
                    <a:pt x="1049923" y="3585252"/>
                    <a:pt x="1056724" y="3579032"/>
                    <a:pt x="1063028" y="3574055"/>
                  </a:cubicBezTo>
                  <a:cubicBezTo>
                    <a:pt x="1068999" y="3569411"/>
                    <a:pt x="1073976" y="3567088"/>
                    <a:pt x="1077957" y="3567088"/>
                  </a:cubicBezTo>
                  <a:cubicBezTo>
                    <a:pt x="1079284" y="3567088"/>
                    <a:pt x="1081855" y="3567420"/>
                    <a:pt x="1085671" y="3568084"/>
                  </a:cubicBezTo>
                  <a:cubicBezTo>
                    <a:pt x="1089485" y="3568747"/>
                    <a:pt x="1094380" y="3569079"/>
                    <a:pt x="1100351" y="3569079"/>
                  </a:cubicBezTo>
                  <a:cubicBezTo>
                    <a:pt x="1155756" y="3569079"/>
                    <a:pt x="1204193" y="3533580"/>
                    <a:pt x="1245663" y="3462583"/>
                  </a:cubicBezTo>
                  <a:cubicBezTo>
                    <a:pt x="1212155" y="3431729"/>
                    <a:pt x="1179560" y="3390507"/>
                    <a:pt x="1147876" y="3338918"/>
                  </a:cubicBezTo>
                  <a:cubicBezTo>
                    <a:pt x="1116193" y="3287329"/>
                    <a:pt x="1090398" y="3233335"/>
                    <a:pt x="1070492" y="3176935"/>
                  </a:cubicBezTo>
                  <a:cubicBezTo>
                    <a:pt x="1050587" y="3120536"/>
                    <a:pt x="1040634" y="3069942"/>
                    <a:pt x="1040634" y="3025154"/>
                  </a:cubicBezTo>
                  <a:cubicBezTo>
                    <a:pt x="1040634" y="3020509"/>
                    <a:pt x="1040882" y="3017274"/>
                    <a:pt x="1041380" y="3015450"/>
                  </a:cubicBezTo>
                  <a:cubicBezTo>
                    <a:pt x="1041878" y="3013625"/>
                    <a:pt x="1043454" y="3011220"/>
                    <a:pt x="1046108" y="3008234"/>
                  </a:cubicBezTo>
                  <a:cubicBezTo>
                    <a:pt x="1061369" y="2989324"/>
                    <a:pt x="1083099" y="2969584"/>
                    <a:pt x="1111299" y="2949014"/>
                  </a:cubicBezTo>
                  <a:cubicBezTo>
                    <a:pt x="1113953" y="2947024"/>
                    <a:pt x="1116276" y="2945697"/>
                    <a:pt x="1118267" y="2945033"/>
                  </a:cubicBezTo>
                  <a:cubicBezTo>
                    <a:pt x="1120257" y="2944370"/>
                    <a:pt x="1122413" y="2944038"/>
                    <a:pt x="1124735" y="2944038"/>
                  </a:cubicBezTo>
                  <a:close/>
                  <a:moveTo>
                    <a:pt x="6530057" y="2943043"/>
                  </a:moveTo>
                  <a:cubicBezTo>
                    <a:pt x="6478302" y="2943043"/>
                    <a:pt x="6433348" y="2953493"/>
                    <a:pt x="6395195" y="2974394"/>
                  </a:cubicBezTo>
                  <a:cubicBezTo>
                    <a:pt x="6357042" y="2995295"/>
                    <a:pt x="6327516" y="3026315"/>
                    <a:pt x="6306615" y="3067454"/>
                  </a:cubicBezTo>
                  <a:cubicBezTo>
                    <a:pt x="6285714" y="3108592"/>
                    <a:pt x="6275263" y="3158854"/>
                    <a:pt x="6275263" y="3218240"/>
                  </a:cubicBezTo>
                  <a:cubicBezTo>
                    <a:pt x="6275263" y="3305825"/>
                    <a:pt x="6299648" y="3370934"/>
                    <a:pt x="6348417" y="3413565"/>
                  </a:cubicBezTo>
                  <a:cubicBezTo>
                    <a:pt x="6397186" y="3456197"/>
                    <a:pt x="6465197" y="3477512"/>
                    <a:pt x="6552451" y="3477512"/>
                  </a:cubicBezTo>
                  <a:cubicBezTo>
                    <a:pt x="6635391" y="3477512"/>
                    <a:pt x="6698592" y="3461754"/>
                    <a:pt x="6742053" y="3430236"/>
                  </a:cubicBezTo>
                  <a:cubicBezTo>
                    <a:pt x="6744375" y="3428577"/>
                    <a:pt x="6746200" y="3427001"/>
                    <a:pt x="6747527" y="3425509"/>
                  </a:cubicBezTo>
                  <a:cubicBezTo>
                    <a:pt x="6748854" y="3424016"/>
                    <a:pt x="6750181" y="3422108"/>
                    <a:pt x="6751508" y="3419786"/>
                  </a:cubicBezTo>
                  <a:cubicBezTo>
                    <a:pt x="6756816" y="3408174"/>
                    <a:pt x="6761461" y="3393245"/>
                    <a:pt x="6765442" y="3374998"/>
                  </a:cubicBezTo>
                  <a:cubicBezTo>
                    <a:pt x="6767101" y="3367035"/>
                    <a:pt x="6767931" y="3360898"/>
                    <a:pt x="6767931" y="3356585"/>
                  </a:cubicBezTo>
                  <a:cubicBezTo>
                    <a:pt x="6767931" y="3348954"/>
                    <a:pt x="6763783" y="3342983"/>
                    <a:pt x="6755490" y="3338670"/>
                  </a:cubicBezTo>
                  <a:cubicBezTo>
                    <a:pt x="6743877" y="3332366"/>
                    <a:pt x="6731851" y="3327887"/>
                    <a:pt x="6719410" y="3325233"/>
                  </a:cubicBezTo>
                  <a:cubicBezTo>
                    <a:pt x="6706969" y="3322579"/>
                    <a:pt x="6696933" y="3321252"/>
                    <a:pt x="6689303" y="3321252"/>
                  </a:cubicBezTo>
                  <a:cubicBezTo>
                    <a:pt x="6685985" y="3321252"/>
                    <a:pt x="6683165" y="3321667"/>
                    <a:pt x="6680843" y="3322496"/>
                  </a:cubicBezTo>
                  <a:cubicBezTo>
                    <a:pt x="6678520" y="3323326"/>
                    <a:pt x="6675535" y="3325067"/>
                    <a:pt x="6671885" y="3327722"/>
                  </a:cubicBezTo>
                  <a:cubicBezTo>
                    <a:pt x="6639704" y="3351277"/>
                    <a:pt x="6602381" y="3363054"/>
                    <a:pt x="6559915" y="3363054"/>
                  </a:cubicBezTo>
                  <a:cubicBezTo>
                    <a:pt x="6521099" y="3363054"/>
                    <a:pt x="6490494" y="3354014"/>
                    <a:pt x="6468100" y="3335933"/>
                  </a:cubicBezTo>
                  <a:cubicBezTo>
                    <a:pt x="6445706" y="3317852"/>
                    <a:pt x="6433348" y="3291891"/>
                    <a:pt x="6431026" y="3258051"/>
                  </a:cubicBezTo>
                  <a:lnTo>
                    <a:pt x="6644515" y="3258051"/>
                  </a:lnTo>
                  <a:cubicBezTo>
                    <a:pt x="6684658" y="3258051"/>
                    <a:pt x="6714516" y="3250006"/>
                    <a:pt x="6734091" y="3233916"/>
                  </a:cubicBezTo>
                  <a:cubicBezTo>
                    <a:pt x="6753665" y="3217825"/>
                    <a:pt x="6763452" y="3190538"/>
                    <a:pt x="6763452" y="3152053"/>
                  </a:cubicBezTo>
                  <a:cubicBezTo>
                    <a:pt x="6763452" y="3111246"/>
                    <a:pt x="6754328" y="3075084"/>
                    <a:pt x="6736081" y="3043567"/>
                  </a:cubicBezTo>
                  <a:cubicBezTo>
                    <a:pt x="6717834" y="3012049"/>
                    <a:pt x="6691127" y="2987416"/>
                    <a:pt x="6655961" y="2969667"/>
                  </a:cubicBezTo>
                  <a:cubicBezTo>
                    <a:pt x="6620794" y="2951917"/>
                    <a:pt x="6578826" y="2943043"/>
                    <a:pt x="6530057" y="2943043"/>
                  </a:cubicBezTo>
                  <a:close/>
                  <a:moveTo>
                    <a:pt x="5014159" y="2943043"/>
                  </a:moveTo>
                  <a:cubicBezTo>
                    <a:pt x="4981314" y="2943043"/>
                    <a:pt x="4952534" y="2945365"/>
                    <a:pt x="4927817" y="2950010"/>
                  </a:cubicBezTo>
                  <a:cubicBezTo>
                    <a:pt x="4903101" y="2954654"/>
                    <a:pt x="4883444" y="2959879"/>
                    <a:pt x="4868847" y="2965685"/>
                  </a:cubicBezTo>
                  <a:cubicBezTo>
                    <a:pt x="4854249" y="2971491"/>
                    <a:pt x="4844296" y="2976551"/>
                    <a:pt x="4838988" y="2980864"/>
                  </a:cubicBezTo>
                  <a:cubicBezTo>
                    <a:pt x="4835007" y="2983850"/>
                    <a:pt x="4831938" y="2986421"/>
                    <a:pt x="4829781" y="2988577"/>
                  </a:cubicBezTo>
                  <a:cubicBezTo>
                    <a:pt x="4827625" y="2990734"/>
                    <a:pt x="4825718" y="2993471"/>
                    <a:pt x="4824059" y="2996788"/>
                  </a:cubicBezTo>
                  <a:cubicBezTo>
                    <a:pt x="4821737" y="3001765"/>
                    <a:pt x="4819248" y="3008981"/>
                    <a:pt x="4816594" y="3018436"/>
                  </a:cubicBezTo>
                  <a:cubicBezTo>
                    <a:pt x="4813940" y="3027891"/>
                    <a:pt x="4811949" y="3036434"/>
                    <a:pt x="4810622" y="3044064"/>
                  </a:cubicBezTo>
                  <a:cubicBezTo>
                    <a:pt x="4808632" y="3053022"/>
                    <a:pt x="4807636" y="3059657"/>
                    <a:pt x="4807636" y="3063970"/>
                  </a:cubicBezTo>
                  <a:cubicBezTo>
                    <a:pt x="4807968" y="3068283"/>
                    <a:pt x="4810954" y="3071601"/>
                    <a:pt x="4816594" y="3073923"/>
                  </a:cubicBezTo>
                  <a:cubicBezTo>
                    <a:pt x="4832519" y="3079563"/>
                    <a:pt x="4844711" y="3083793"/>
                    <a:pt x="4853171" y="3086613"/>
                  </a:cubicBezTo>
                  <a:cubicBezTo>
                    <a:pt x="4861631" y="3089433"/>
                    <a:pt x="4869842" y="3091341"/>
                    <a:pt x="4877804" y="3092336"/>
                  </a:cubicBezTo>
                  <a:cubicBezTo>
                    <a:pt x="4881454" y="3092999"/>
                    <a:pt x="4884522" y="3092999"/>
                    <a:pt x="4887011" y="3092336"/>
                  </a:cubicBezTo>
                  <a:cubicBezTo>
                    <a:pt x="4889499" y="3091672"/>
                    <a:pt x="4892070" y="3090180"/>
                    <a:pt x="4894724" y="3087857"/>
                  </a:cubicBezTo>
                  <a:cubicBezTo>
                    <a:pt x="4904346" y="3080558"/>
                    <a:pt x="4917450" y="3073260"/>
                    <a:pt x="4934038" y="3065961"/>
                  </a:cubicBezTo>
                  <a:cubicBezTo>
                    <a:pt x="4950626" y="3058662"/>
                    <a:pt x="4970532" y="3055013"/>
                    <a:pt x="4993755" y="3055013"/>
                  </a:cubicBezTo>
                  <a:cubicBezTo>
                    <a:pt x="5024278" y="3055013"/>
                    <a:pt x="5047003" y="3061814"/>
                    <a:pt x="5061932" y="3075416"/>
                  </a:cubicBezTo>
                  <a:cubicBezTo>
                    <a:pt x="5076862" y="3089018"/>
                    <a:pt x="5084326" y="3110583"/>
                    <a:pt x="5084326" y="3140110"/>
                  </a:cubicBezTo>
                  <a:cubicBezTo>
                    <a:pt x="5003045" y="3142432"/>
                    <a:pt x="4939346" y="3151555"/>
                    <a:pt x="4893231" y="3167480"/>
                  </a:cubicBezTo>
                  <a:cubicBezTo>
                    <a:pt x="4847116" y="3183405"/>
                    <a:pt x="4815101" y="3204306"/>
                    <a:pt x="4797186" y="3230183"/>
                  </a:cubicBezTo>
                  <a:cubicBezTo>
                    <a:pt x="4779270" y="3256061"/>
                    <a:pt x="4770312" y="3287081"/>
                    <a:pt x="4770312" y="3323243"/>
                  </a:cubicBezTo>
                  <a:cubicBezTo>
                    <a:pt x="4770312" y="3355092"/>
                    <a:pt x="4776782" y="3382628"/>
                    <a:pt x="4789721" y="3405852"/>
                  </a:cubicBezTo>
                  <a:cubicBezTo>
                    <a:pt x="4802660" y="3429075"/>
                    <a:pt x="4821073" y="3446824"/>
                    <a:pt x="4844960" y="3459099"/>
                  </a:cubicBezTo>
                  <a:cubicBezTo>
                    <a:pt x="4868847" y="3471375"/>
                    <a:pt x="4897047" y="3477512"/>
                    <a:pt x="4929559" y="3477512"/>
                  </a:cubicBezTo>
                  <a:cubicBezTo>
                    <a:pt x="5000557" y="3477512"/>
                    <a:pt x="5050653" y="3456445"/>
                    <a:pt x="5079848" y="3414311"/>
                  </a:cubicBezTo>
                  <a:lnTo>
                    <a:pt x="5083331" y="3414311"/>
                  </a:lnTo>
                  <a:lnTo>
                    <a:pt x="5114185" y="3454123"/>
                  </a:lnTo>
                  <a:cubicBezTo>
                    <a:pt x="5117503" y="3458436"/>
                    <a:pt x="5121152" y="3461339"/>
                    <a:pt x="5125133" y="3462832"/>
                  </a:cubicBezTo>
                  <a:cubicBezTo>
                    <a:pt x="5129114" y="3464325"/>
                    <a:pt x="5134091" y="3465071"/>
                    <a:pt x="5140063" y="3465071"/>
                  </a:cubicBezTo>
                  <a:lnTo>
                    <a:pt x="5214709" y="3465071"/>
                  </a:lnTo>
                  <a:cubicBezTo>
                    <a:pt x="5222671" y="3465071"/>
                    <a:pt x="5228477" y="3462998"/>
                    <a:pt x="5232127" y="3458851"/>
                  </a:cubicBezTo>
                  <a:cubicBezTo>
                    <a:pt x="5235776" y="3454704"/>
                    <a:pt x="5237601" y="3449147"/>
                    <a:pt x="5237601" y="3442180"/>
                  </a:cubicBezTo>
                  <a:lnTo>
                    <a:pt x="5237601" y="3160513"/>
                  </a:lnTo>
                  <a:cubicBezTo>
                    <a:pt x="5237601" y="3087857"/>
                    <a:pt x="5219105" y="3033448"/>
                    <a:pt x="5182113" y="2997286"/>
                  </a:cubicBezTo>
                  <a:cubicBezTo>
                    <a:pt x="5145122" y="2961124"/>
                    <a:pt x="5089137" y="2943043"/>
                    <a:pt x="5014159" y="2943043"/>
                  </a:cubicBezTo>
                  <a:close/>
                  <a:moveTo>
                    <a:pt x="4044032" y="2943043"/>
                  </a:moveTo>
                  <a:cubicBezTo>
                    <a:pt x="3992276" y="2943043"/>
                    <a:pt x="3947323" y="2953493"/>
                    <a:pt x="3909170" y="2974394"/>
                  </a:cubicBezTo>
                  <a:cubicBezTo>
                    <a:pt x="3871017" y="2995295"/>
                    <a:pt x="3841490" y="3026315"/>
                    <a:pt x="3820589" y="3067454"/>
                  </a:cubicBezTo>
                  <a:cubicBezTo>
                    <a:pt x="3799688" y="3108592"/>
                    <a:pt x="3789238" y="3158854"/>
                    <a:pt x="3789238" y="3218240"/>
                  </a:cubicBezTo>
                  <a:cubicBezTo>
                    <a:pt x="3789238" y="3305825"/>
                    <a:pt x="3813622" y="3370934"/>
                    <a:pt x="3862391" y="3413565"/>
                  </a:cubicBezTo>
                  <a:cubicBezTo>
                    <a:pt x="3911161" y="3456197"/>
                    <a:pt x="3979172" y="3477512"/>
                    <a:pt x="4066426" y="3477512"/>
                  </a:cubicBezTo>
                  <a:cubicBezTo>
                    <a:pt x="4149366" y="3477512"/>
                    <a:pt x="4212567" y="3461754"/>
                    <a:pt x="4256028" y="3430236"/>
                  </a:cubicBezTo>
                  <a:cubicBezTo>
                    <a:pt x="4258350" y="3428577"/>
                    <a:pt x="4260175" y="3427001"/>
                    <a:pt x="4261502" y="3425509"/>
                  </a:cubicBezTo>
                  <a:cubicBezTo>
                    <a:pt x="4262829" y="3424016"/>
                    <a:pt x="4264156" y="3422108"/>
                    <a:pt x="4265483" y="3419786"/>
                  </a:cubicBezTo>
                  <a:cubicBezTo>
                    <a:pt x="4270791" y="3408174"/>
                    <a:pt x="4275436" y="3393245"/>
                    <a:pt x="4279417" y="3374998"/>
                  </a:cubicBezTo>
                  <a:cubicBezTo>
                    <a:pt x="4281076" y="3367035"/>
                    <a:pt x="4281906" y="3360898"/>
                    <a:pt x="4281906" y="3356585"/>
                  </a:cubicBezTo>
                  <a:cubicBezTo>
                    <a:pt x="4281906" y="3348954"/>
                    <a:pt x="4277758" y="3342983"/>
                    <a:pt x="4269465" y="3338670"/>
                  </a:cubicBezTo>
                  <a:cubicBezTo>
                    <a:pt x="4257852" y="3332366"/>
                    <a:pt x="4245826" y="3327887"/>
                    <a:pt x="4233385" y="3325233"/>
                  </a:cubicBezTo>
                  <a:cubicBezTo>
                    <a:pt x="4220944" y="3322579"/>
                    <a:pt x="4210908" y="3321252"/>
                    <a:pt x="4203278" y="3321252"/>
                  </a:cubicBezTo>
                  <a:cubicBezTo>
                    <a:pt x="4199960" y="3321252"/>
                    <a:pt x="4197140" y="3321667"/>
                    <a:pt x="4194818" y="3322496"/>
                  </a:cubicBezTo>
                  <a:cubicBezTo>
                    <a:pt x="4192495" y="3323326"/>
                    <a:pt x="4189510" y="3325067"/>
                    <a:pt x="4185860" y="3327722"/>
                  </a:cubicBezTo>
                  <a:cubicBezTo>
                    <a:pt x="4153679" y="3351277"/>
                    <a:pt x="4116356" y="3363054"/>
                    <a:pt x="4073890" y="3363054"/>
                  </a:cubicBezTo>
                  <a:cubicBezTo>
                    <a:pt x="4035074" y="3363054"/>
                    <a:pt x="4004469" y="3354014"/>
                    <a:pt x="3982075" y="3335933"/>
                  </a:cubicBezTo>
                  <a:cubicBezTo>
                    <a:pt x="3959681" y="3317852"/>
                    <a:pt x="3947323" y="3291891"/>
                    <a:pt x="3945000" y="3258051"/>
                  </a:cubicBezTo>
                  <a:lnTo>
                    <a:pt x="4158490" y="3258051"/>
                  </a:lnTo>
                  <a:cubicBezTo>
                    <a:pt x="4198633" y="3258051"/>
                    <a:pt x="4228491" y="3250006"/>
                    <a:pt x="4248066" y="3233916"/>
                  </a:cubicBezTo>
                  <a:cubicBezTo>
                    <a:pt x="4267640" y="3217825"/>
                    <a:pt x="4277427" y="3190538"/>
                    <a:pt x="4277427" y="3152053"/>
                  </a:cubicBezTo>
                  <a:cubicBezTo>
                    <a:pt x="4277427" y="3111246"/>
                    <a:pt x="4268303" y="3075084"/>
                    <a:pt x="4250056" y="3043567"/>
                  </a:cubicBezTo>
                  <a:cubicBezTo>
                    <a:pt x="4231809" y="3012049"/>
                    <a:pt x="4205102" y="2987416"/>
                    <a:pt x="4169936" y="2969667"/>
                  </a:cubicBezTo>
                  <a:cubicBezTo>
                    <a:pt x="4134769" y="2951917"/>
                    <a:pt x="4092801" y="2943043"/>
                    <a:pt x="4044032" y="2943043"/>
                  </a:cubicBezTo>
                  <a:close/>
                  <a:moveTo>
                    <a:pt x="3029693" y="2943043"/>
                  </a:moveTo>
                  <a:cubicBezTo>
                    <a:pt x="3084434" y="2943043"/>
                    <a:pt x="3132042" y="2952912"/>
                    <a:pt x="3172517" y="2972652"/>
                  </a:cubicBezTo>
                  <a:cubicBezTo>
                    <a:pt x="3212992" y="2992392"/>
                    <a:pt x="3244261" y="3021753"/>
                    <a:pt x="3266323" y="3060735"/>
                  </a:cubicBezTo>
                  <a:cubicBezTo>
                    <a:pt x="3288386" y="3099717"/>
                    <a:pt x="3299416" y="3147243"/>
                    <a:pt x="3299416" y="3203310"/>
                  </a:cubicBezTo>
                  <a:cubicBezTo>
                    <a:pt x="3299416" y="3262032"/>
                    <a:pt x="3288386" y="3311963"/>
                    <a:pt x="3266323" y="3353101"/>
                  </a:cubicBezTo>
                  <a:cubicBezTo>
                    <a:pt x="3244261" y="3394240"/>
                    <a:pt x="3212495" y="3425260"/>
                    <a:pt x="3171024" y="3446161"/>
                  </a:cubicBezTo>
                  <a:cubicBezTo>
                    <a:pt x="3129554" y="3467062"/>
                    <a:pt x="3080121" y="3477512"/>
                    <a:pt x="3022727" y="3477512"/>
                  </a:cubicBezTo>
                  <a:cubicBezTo>
                    <a:pt x="2966658" y="3477512"/>
                    <a:pt x="2918304" y="3467560"/>
                    <a:pt x="2877663" y="3447654"/>
                  </a:cubicBezTo>
                  <a:cubicBezTo>
                    <a:pt x="2837022" y="3427748"/>
                    <a:pt x="2805753" y="3397972"/>
                    <a:pt x="2783858" y="3358326"/>
                  </a:cubicBezTo>
                  <a:cubicBezTo>
                    <a:pt x="2761961" y="3318681"/>
                    <a:pt x="2751013" y="3269995"/>
                    <a:pt x="2751013" y="3212268"/>
                  </a:cubicBezTo>
                  <a:cubicBezTo>
                    <a:pt x="2751013" y="3153214"/>
                    <a:pt x="2762376" y="3103616"/>
                    <a:pt x="2785101" y="3063472"/>
                  </a:cubicBezTo>
                  <a:cubicBezTo>
                    <a:pt x="2807827" y="3023329"/>
                    <a:pt x="2840008" y="2993222"/>
                    <a:pt x="2881644" y="2973150"/>
                  </a:cubicBezTo>
                  <a:cubicBezTo>
                    <a:pt x="2923281" y="2953079"/>
                    <a:pt x="2972630" y="2943043"/>
                    <a:pt x="3029693" y="2943043"/>
                  </a:cubicBezTo>
                  <a:close/>
                  <a:moveTo>
                    <a:pt x="1908232" y="2943043"/>
                  </a:moveTo>
                  <a:cubicBezTo>
                    <a:pt x="1942403" y="2943043"/>
                    <a:pt x="1968945" y="2945697"/>
                    <a:pt x="1987855" y="2951005"/>
                  </a:cubicBezTo>
                  <a:cubicBezTo>
                    <a:pt x="2006766" y="2956313"/>
                    <a:pt x="2020202" y="2961953"/>
                    <a:pt x="2028164" y="2967925"/>
                  </a:cubicBezTo>
                  <a:cubicBezTo>
                    <a:pt x="2035463" y="2972569"/>
                    <a:pt x="2041103" y="2978541"/>
                    <a:pt x="2045084" y="2985840"/>
                  </a:cubicBezTo>
                  <a:cubicBezTo>
                    <a:pt x="2047738" y="2990153"/>
                    <a:pt x="2050475" y="2996871"/>
                    <a:pt x="2053295" y="3005995"/>
                  </a:cubicBezTo>
                  <a:cubicBezTo>
                    <a:pt x="2056115" y="3015118"/>
                    <a:pt x="2058189" y="3024490"/>
                    <a:pt x="2059515" y="3034111"/>
                  </a:cubicBezTo>
                  <a:cubicBezTo>
                    <a:pt x="2060511" y="3039088"/>
                    <a:pt x="2061009" y="3042903"/>
                    <a:pt x="2061009" y="3045557"/>
                  </a:cubicBezTo>
                  <a:cubicBezTo>
                    <a:pt x="2061009" y="3049538"/>
                    <a:pt x="2060096" y="3052773"/>
                    <a:pt x="2058272" y="3055262"/>
                  </a:cubicBezTo>
                  <a:cubicBezTo>
                    <a:pt x="2056447" y="3057750"/>
                    <a:pt x="2052880" y="3060819"/>
                    <a:pt x="2047572" y="3064468"/>
                  </a:cubicBezTo>
                  <a:cubicBezTo>
                    <a:pt x="2039942" y="3069444"/>
                    <a:pt x="2031399" y="3074089"/>
                    <a:pt x="2021944" y="3078402"/>
                  </a:cubicBezTo>
                  <a:cubicBezTo>
                    <a:pt x="2012489" y="3082715"/>
                    <a:pt x="2004609" y="3085701"/>
                    <a:pt x="1998305" y="3087360"/>
                  </a:cubicBezTo>
                  <a:cubicBezTo>
                    <a:pt x="1994988" y="3088355"/>
                    <a:pt x="1992334" y="3088852"/>
                    <a:pt x="1990343" y="3088852"/>
                  </a:cubicBezTo>
                  <a:cubicBezTo>
                    <a:pt x="1988353" y="3088852"/>
                    <a:pt x="1986196" y="3088272"/>
                    <a:pt x="1983874" y="3087111"/>
                  </a:cubicBezTo>
                  <a:cubicBezTo>
                    <a:pt x="1981552" y="3085949"/>
                    <a:pt x="1978898" y="3084374"/>
                    <a:pt x="1975912" y="3082383"/>
                  </a:cubicBezTo>
                  <a:cubicBezTo>
                    <a:pt x="1967618" y="3076743"/>
                    <a:pt x="1958909" y="3072181"/>
                    <a:pt x="1949785" y="3068698"/>
                  </a:cubicBezTo>
                  <a:cubicBezTo>
                    <a:pt x="1940661" y="3065214"/>
                    <a:pt x="1928635" y="3063472"/>
                    <a:pt x="1913706" y="3063472"/>
                  </a:cubicBezTo>
                  <a:cubicBezTo>
                    <a:pt x="1891478" y="3063472"/>
                    <a:pt x="1870660" y="3068947"/>
                    <a:pt x="1851252" y="3079895"/>
                  </a:cubicBezTo>
                  <a:cubicBezTo>
                    <a:pt x="1831843" y="3090843"/>
                    <a:pt x="1816251" y="3107182"/>
                    <a:pt x="1804473" y="3128913"/>
                  </a:cubicBezTo>
                  <a:cubicBezTo>
                    <a:pt x="1792695" y="3150643"/>
                    <a:pt x="1786807" y="3176604"/>
                    <a:pt x="1786807" y="3206794"/>
                  </a:cubicBezTo>
                  <a:cubicBezTo>
                    <a:pt x="1786807" y="3238312"/>
                    <a:pt x="1792446" y="3265350"/>
                    <a:pt x="1803727" y="3287910"/>
                  </a:cubicBezTo>
                  <a:cubicBezTo>
                    <a:pt x="1815007" y="3310470"/>
                    <a:pt x="1831014" y="3327638"/>
                    <a:pt x="1851749" y="3339416"/>
                  </a:cubicBezTo>
                  <a:cubicBezTo>
                    <a:pt x="1872484" y="3351194"/>
                    <a:pt x="1896952" y="3357083"/>
                    <a:pt x="1925152" y="3357083"/>
                  </a:cubicBezTo>
                  <a:cubicBezTo>
                    <a:pt x="1959323" y="3357083"/>
                    <a:pt x="1988519" y="3350281"/>
                    <a:pt x="2012737" y="3336679"/>
                  </a:cubicBezTo>
                  <a:cubicBezTo>
                    <a:pt x="2017050" y="3334357"/>
                    <a:pt x="2020866" y="3333196"/>
                    <a:pt x="2024183" y="3333196"/>
                  </a:cubicBezTo>
                  <a:cubicBezTo>
                    <a:pt x="2029491" y="3333196"/>
                    <a:pt x="2033473" y="3336679"/>
                    <a:pt x="2036127" y="3343646"/>
                  </a:cubicBezTo>
                  <a:lnTo>
                    <a:pt x="2072455" y="3425757"/>
                  </a:lnTo>
                  <a:cubicBezTo>
                    <a:pt x="2073450" y="3427748"/>
                    <a:pt x="2073948" y="3429904"/>
                    <a:pt x="2073948" y="3432227"/>
                  </a:cubicBezTo>
                  <a:cubicBezTo>
                    <a:pt x="2073948" y="3437535"/>
                    <a:pt x="2071459" y="3441516"/>
                    <a:pt x="2066483" y="3444170"/>
                  </a:cubicBezTo>
                  <a:cubicBezTo>
                    <a:pt x="2050227" y="3452796"/>
                    <a:pt x="2027833" y="3460509"/>
                    <a:pt x="1999301" y="3467311"/>
                  </a:cubicBezTo>
                  <a:cubicBezTo>
                    <a:pt x="1970769" y="3474112"/>
                    <a:pt x="1938090" y="3477512"/>
                    <a:pt x="1901265" y="3477512"/>
                  </a:cubicBezTo>
                  <a:cubicBezTo>
                    <a:pt x="1845197" y="3477512"/>
                    <a:pt x="1796594" y="3467560"/>
                    <a:pt x="1755455" y="3447654"/>
                  </a:cubicBezTo>
                  <a:cubicBezTo>
                    <a:pt x="1714317" y="3427748"/>
                    <a:pt x="1682634" y="3397972"/>
                    <a:pt x="1660405" y="3358326"/>
                  </a:cubicBezTo>
                  <a:cubicBezTo>
                    <a:pt x="1638177" y="3318681"/>
                    <a:pt x="1627063" y="3269995"/>
                    <a:pt x="1627063" y="3212268"/>
                  </a:cubicBezTo>
                  <a:cubicBezTo>
                    <a:pt x="1627063" y="3156532"/>
                    <a:pt x="1638509" y="3108426"/>
                    <a:pt x="1661400" y="3067951"/>
                  </a:cubicBezTo>
                  <a:cubicBezTo>
                    <a:pt x="1684292" y="3027476"/>
                    <a:pt x="1716888" y="2996539"/>
                    <a:pt x="1759188" y="2975141"/>
                  </a:cubicBezTo>
                  <a:cubicBezTo>
                    <a:pt x="1801488" y="2953742"/>
                    <a:pt x="1851169" y="2943043"/>
                    <a:pt x="1908232" y="2943043"/>
                  </a:cubicBezTo>
                  <a:close/>
                  <a:moveTo>
                    <a:pt x="808299" y="2943043"/>
                  </a:moveTo>
                  <a:cubicBezTo>
                    <a:pt x="871997" y="2943043"/>
                    <a:pt x="915790" y="2953825"/>
                    <a:pt x="939677" y="2975389"/>
                  </a:cubicBezTo>
                  <a:cubicBezTo>
                    <a:pt x="942663" y="2978044"/>
                    <a:pt x="944902" y="2980366"/>
                    <a:pt x="946396" y="2982356"/>
                  </a:cubicBezTo>
                  <a:cubicBezTo>
                    <a:pt x="947888" y="2984347"/>
                    <a:pt x="949132" y="2987001"/>
                    <a:pt x="950128" y="2990319"/>
                  </a:cubicBezTo>
                  <a:cubicBezTo>
                    <a:pt x="954440" y="3003258"/>
                    <a:pt x="957758" y="3020343"/>
                    <a:pt x="960081" y="3041576"/>
                  </a:cubicBezTo>
                  <a:lnTo>
                    <a:pt x="960578" y="3047548"/>
                  </a:lnTo>
                  <a:cubicBezTo>
                    <a:pt x="960578" y="3056174"/>
                    <a:pt x="957260" y="3062311"/>
                    <a:pt x="950625" y="3065961"/>
                  </a:cubicBezTo>
                  <a:cubicBezTo>
                    <a:pt x="944322" y="3069278"/>
                    <a:pt x="933622" y="3073011"/>
                    <a:pt x="918527" y="3077158"/>
                  </a:cubicBezTo>
                  <a:cubicBezTo>
                    <a:pt x="903432" y="3081305"/>
                    <a:pt x="892733" y="3083378"/>
                    <a:pt x="886429" y="3083378"/>
                  </a:cubicBezTo>
                  <a:cubicBezTo>
                    <a:pt x="883444" y="3083378"/>
                    <a:pt x="879462" y="3080890"/>
                    <a:pt x="874486" y="3075914"/>
                  </a:cubicBezTo>
                  <a:cubicBezTo>
                    <a:pt x="857897" y="3060321"/>
                    <a:pt x="836167" y="3052524"/>
                    <a:pt x="809294" y="3052524"/>
                  </a:cubicBezTo>
                  <a:cubicBezTo>
                    <a:pt x="767161" y="3052524"/>
                    <a:pt x="746093" y="3065629"/>
                    <a:pt x="746093" y="3091838"/>
                  </a:cubicBezTo>
                  <a:cubicBezTo>
                    <a:pt x="746093" y="3102123"/>
                    <a:pt x="749328" y="3110666"/>
                    <a:pt x="755797" y="3117467"/>
                  </a:cubicBezTo>
                  <a:cubicBezTo>
                    <a:pt x="762267" y="3124268"/>
                    <a:pt x="771722" y="3130323"/>
                    <a:pt x="784163" y="3135631"/>
                  </a:cubicBezTo>
                  <a:cubicBezTo>
                    <a:pt x="796604" y="3140939"/>
                    <a:pt x="817091" y="3148570"/>
                    <a:pt x="845622" y="3158523"/>
                  </a:cubicBezTo>
                  <a:cubicBezTo>
                    <a:pt x="877803" y="3169802"/>
                    <a:pt x="903432" y="3181000"/>
                    <a:pt x="922509" y="3192114"/>
                  </a:cubicBezTo>
                  <a:cubicBezTo>
                    <a:pt x="941585" y="3203227"/>
                    <a:pt x="956514" y="3218074"/>
                    <a:pt x="967296" y="3236653"/>
                  </a:cubicBezTo>
                  <a:cubicBezTo>
                    <a:pt x="978079" y="3255231"/>
                    <a:pt x="983470" y="3279450"/>
                    <a:pt x="983470" y="3309309"/>
                  </a:cubicBezTo>
                  <a:cubicBezTo>
                    <a:pt x="983470" y="3347793"/>
                    <a:pt x="972853" y="3379642"/>
                    <a:pt x="951620" y="3404856"/>
                  </a:cubicBezTo>
                  <a:cubicBezTo>
                    <a:pt x="930388" y="3430070"/>
                    <a:pt x="902768" y="3448483"/>
                    <a:pt x="868763" y="3460095"/>
                  </a:cubicBezTo>
                  <a:cubicBezTo>
                    <a:pt x="834757" y="3471706"/>
                    <a:pt x="797848" y="3477512"/>
                    <a:pt x="758037" y="3477512"/>
                  </a:cubicBezTo>
                  <a:cubicBezTo>
                    <a:pt x="678746" y="3477512"/>
                    <a:pt x="619526" y="3459597"/>
                    <a:pt x="580378" y="3423767"/>
                  </a:cubicBezTo>
                  <a:cubicBezTo>
                    <a:pt x="577392" y="3420781"/>
                    <a:pt x="575899" y="3417297"/>
                    <a:pt x="575899" y="3413316"/>
                  </a:cubicBezTo>
                  <a:cubicBezTo>
                    <a:pt x="575899" y="3410331"/>
                    <a:pt x="576729" y="3407510"/>
                    <a:pt x="578387" y="3404856"/>
                  </a:cubicBezTo>
                  <a:lnTo>
                    <a:pt x="629147" y="3329712"/>
                  </a:lnTo>
                  <a:cubicBezTo>
                    <a:pt x="633128" y="3323740"/>
                    <a:pt x="637275" y="3320754"/>
                    <a:pt x="641588" y="3320754"/>
                  </a:cubicBezTo>
                  <a:cubicBezTo>
                    <a:pt x="645238" y="3320754"/>
                    <a:pt x="649385" y="3323077"/>
                    <a:pt x="654029" y="3327722"/>
                  </a:cubicBezTo>
                  <a:cubicBezTo>
                    <a:pt x="682229" y="3354594"/>
                    <a:pt x="715737" y="3368031"/>
                    <a:pt x="754553" y="3368031"/>
                  </a:cubicBezTo>
                  <a:cubicBezTo>
                    <a:pt x="777113" y="3368031"/>
                    <a:pt x="795277" y="3364215"/>
                    <a:pt x="809045" y="3356585"/>
                  </a:cubicBezTo>
                  <a:cubicBezTo>
                    <a:pt x="822813" y="3348954"/>
                    <a:pt x="829698" y="3338172"/>
                    <a:pt x="829698" y="3324238"/>
                  </a:cubicBezTo>
                  <a:cubicBezTo>
                    <a:pt x="829698" y="3314617"/>
                    <a:pt x="826629" y="3306654"/>
                    <a:pt x="820491" y="3300351"/>
                  </a:cubicBezTo>
                  <a:cubicBezTo>
                    <a:pt x="814354" y="3294048"/>
                    <a:pt x="804401" y="3287910"/>
                    <a:pt x="790633" y="3281938"/>
                  </a:cubicBezTo>
                  <a:cubicBezTo>
                    <a:pt x="776865" y="3275967"/>
                    <a:pt x="753392" y="3267009"/>
                    <a:pt x="720216" y="3255065"/>
                  </a:cubicBezTo>
                  <a:cubicBezTo>
                    <a:pt x="690689" y="3244449"/>
                    <a:pt x="666719" y="3232837"/>
                    <a:pt x="648307" y="3220230"/>
                  </a:cubicBezTo>
                  <a:cubicBezTo>
                    <a:pt x="629894" y="3207623"/>
                    <a:pt x="615960" y="3192114"/>
                    <a:pt x="606504" y="3173701"/>
                  </a:cubicBezTo>
                  <a:cubicBezTo>
                    <a:pt x="597049" y="3155288"/>
                    <a:pt x="592322" y="3132479"/>
                    <a:pt x="592322" y="3105275"/>
                  </a:cubicBezTo>
                  <a:cubicBezTo>
                    <a:pt x="592322" y="3069113"/>
                    <a:pt x="602440" y="3038839"/>
                    <a:pt x="622678" y="3014454"/>
                  </a:cubicBezTo>
                  <a:cubicBezTo>
                    <a:pt x="642915" y="2990070"/>
                    <a:pt x="669373" y="2972072"/>
                    <a:pt x="702052" y="2960460"/>
                  </a:cubicBezTo>
                  <a:cubicBezTo>
                    <a:pt x="734731" y="2948848"/>
                    <a:pt x="770146" y="2943043"/>
                    <a:pt x="808299" y="2943043"/>
                  </a:cubicBezTo>
                  <a:close/>
                  <a:moveTo>
                    <a:pt x="5448806" y="2939061"/>
                  </a:moveTo>
                  <a:cubicBezTo>
                    <a:pt x="5444161" y="2939061"/>
                    <a:pt x="5439683" y="2940720"/>
                    <a:pt x="5435370" y="2944038"/>
                  </a:cubicBezTo>
                  <a:cubicBezTo>
                    <a:pt x="5409161" y="2964275"/>
                    <a:pt x="5388757" y="2984015"/>
                    <a:pt x="5374160" y="3003258"/>
                  </a:cubicBezTo>
                  <a:cubicBezTo>
                    <a:pt x="5371837" y="3006244"/>
                    <a:pt x="5370428" y="3008815"/>
                    <a:pt x="5369930" y="3010971"/>
                  </a:cubicBezTo>
                  <a:cubicBezTo>
                    <a:pt x="5369432" y="3013127"/>
                    <a:pt x="5369183" y="3016694"/>
                    <a:pt x="5369183" y="3021670"/>
                  </a:cubicBezTo>
                  <a:lnTo>
                    <a:pt x="5369183" y="3635265"/>
                  </a:lnTo>
                  <a:cubicBezTo>
                    <a:pt x="5369183" y="3640242"/>
                    <a:pt x="5369432" y="3643808"/>
                    <a:pt x="5369930" y="3645965"/>
                  </a:cubicBezTo>
                  <a:cubicBezTo>
                    <a:pt x="5370428" y="3648121"/>
                    <a:pt x="5371837" y="3650693"/>
                    <a:pt x="5374160" y="3653678"/>
                  </a:cubicBezTo>
                  <a:cubicBezTo>
                    <a:pt x="5388757" y="3672920"/>
                    <a:pt x="5409161" y="3692660"/>
                    <a:pt x="5435370" y="3712898"/>
                  </a:cubicBezTo>
                  <a:cubicBezTo>
                    <a:pt x="5439683" y="3716215"/>
                    <a:pt x="5443830" y="3717874"/>
                    <a:pt x="5447811" y="3717874"/>
                  </a:cubicBezTo>
                  <a:cubicBezTo>
                    <a:pt x="5451460" y="3717874"/>
                    <a:pt x="5455607" y="3716215"/>
                    <a:pt x="5460252" y="3712898"/>
                  </a:cubicBezTo>
                  <a:cubicBezTo>
                    <a:pt x="5487125" y="3691665"/>
                    <a:pt x="5507528" y="3671925"/>
                    <a:pt x="5521463" y="3653678"/>
                  </a:cubicBezTo>
                  <a:cubicBezTo>
                    <a:pt x="5523784" y="3650693"/>
                    <a:pt x="5525195" y="3648204"/>
                    <a:pt x="5525692" y="3646214"/>
                  </a:cubicBezTo>
                  <a:cubicBezTo>
                    <a:pt x="5526190" y="3644223"/>
                    <a:pt x="5526439" y="3640574"/>
                    <a:pt x="5526439" y="3635265"/>
                  </a:cubicBezTo>
                  <a:lnTo>
                    <a:pt x="5526439" y="3423269"/>
                  </a:lnTo>
                  <a:lnTo>
                    <a:pt x="5528430" y="3423269"/>
                  </a:lnTo>
                  <a:cubicBezTo>
                    <a:pt x="5541368" y="3438530"/>
                    <a:pt x="5557873" y="3451386"/>
                    <a:pt x="5577945" y="3461837"/>
                  </a:cubicBezTo>
                  <a:cubicBezTo>
                    <a:pt x="5598017" y="3472287"/>
                    <a:pt x="5625801" y="3477512"/>
                    <a:pt x="5661300" y="3477512"/>
                  </a:cubicBezTo>
                  <a:cubicBezTo>
                    <a:pt x="5711728" y="3477512"/>
                    <a:pt x="5754858" y="3465320"/>
                    <a:pt x="5790688" y="3440935"/>
                  </a:cubicBezTo>
                  <a:cubicBezTo>
                    <a:pt x="5826518" y="3416551"/>
                    <a:pt x="5853557" y="3383043"/>
                    <a:pt x="5871804" y="3340411"/>
                  </a:cubicBezTo>
                  <a:cubicBezTo>
                    <a:pt x="5890050" y="3297780"/>
                    <a:pt x="5899174" y="3249591"/>
                    <a:pt x="5899174" y="3195846"/>
                  </a:cubicBezTo>
                  <a:cubicBezTo>
                    <a:pt x="5899174" y="3145750"/>
                    <a:pt x="5891378" y="3101791"/>
                    <a:pt x="5875785" y="3063970"/>
                  </a:cubicBezTo>
                  <a:cubicBezTo>
                    <a:pt x="5860192" y="3026149"/>
                    <a:pt x="5836471" y="2996539"/>
                    <a:pt x="5804622" y="2975141"/>
                  </a:cubicBezTo>
                  <a:cubicBezTo>
                    <a:pt x="5772773" y="2953742"/>
                    <a:pt x="5733293" y="2943043"/>
                    <a:pt x="5686183" y="2943043"/>
                  </a:cubicBezTo>
                  <a:cubicBezTo>
                    <a:pt x="5641063" y="2943043"/>
                    <a:pt x="5606642" y="2949346"/>
                    <a:pt x="5582922" y="2961953"/>
                  </a:cubicBezTo>
                  <a:cubicBezTo>
                    <a:pt x="5559200" y="2974560"/>
                    <a:pt x="5540539" y="2989324"/>
                    <a:pt x="5526937" y="3006244"/>
                  </a:cubicBezTo>
                  <a:lnTo>
                    <a:pt x="5524448" y="3006244"/>
                  </a:lnTo>
                  <a:cubicBezTo>
                    <a:pt x="5508855" y="2985011"/>
                    <a:pt x="5488120" y="2964275"/>
                    <a:pt x="5462243" y="2944038"/>
                  </a:cubicBezTo>
                  <a:cubicBezTo>
                    <a:pt x="5459588" y="2942047"/>
                    <a:pt x="5457349" y="2940720"/>
                    <a:pt x="5455525" y="2940057"/>
                  </a:cubicBezTo>
                  <a:cubicBezTo>
                    <a:pt x="5453700" y="2939393"/>
                    <a:pt x="5451460" y="2939061"/>
                    <a:pt x="5448806" y="2939061"/>
                  </a:cubicBezTo>
                  <a:close/>
                  <a:moveTo>
                    <a:pt x="4469224" y="2939061"/>
                  </a:moveTo>
                  <a:cubicBezTo>
                    <a:pt x="4463584" y="2939061"/>
                    <a:pt x="4458608" y="2940720"/>
                    <a:pt x="4454295" y="2944038"/>
                  </a:cubicBezTo>
                  <a:cubicBezTo>
                    <a:pt x="4428086" y="2964275"/>
                    <a:pt x="4407682" y="2984015"/>
                    <a:pt x="4393085" y="3003258"/>
                  </a:cubicBezTo>
                  <a:cubicBezTo>
                    <a:pt x="4390762" y="3006244"/>
                    <a:pt x="4389353" y="3008815"/>
                    <a:pt x="4388855" y="3010971"/>
                  </a:cubicBezTo>
                  <a:cubicBezTo>
                    <a:pt x="4388357" y="3013127"/>
                    <a:pt x="4388108" y="3016694"/>
                    <a:pt x="4388108" y="3021670"/>
                  </a:cubicBezTo>
                  <a:lnTo>
                    <a:pt x="4388108" y="3438696"/>
                  </a:lnTo>
                  <a:cubicBezTo>
                    <a:pt x="4388108" y="3448649"/>
                    <a:pt x="4390182" y="3455533"/>
                    <a:pt x="4394329" y="3459348"/>
                  </a:cubicBezTo>
                  <a:cubicBezTo>
                    <a:pt x="4398476" y="3463164"/>
                    <a:pt x="4405526" y="3465071"/>
                    <a:pt x="4415479" y="3465071"/>
                  </a:cubicBezTo>
                  <a:lnTo>
                    <a:pt x="4517994" y="3465071"/>
                  </a:lnTo>
                  <a:cubicBezTo>
                    <a:pt x="4527946" y="3465071"/>
                    <a:pt x="4534996" y="3463164"/>
                    <a:pt x="4539143" y="3459348"/>
                  </a:cubicBezTo>
                  <a:cubicBezTo>
                    <a:pt x="4543290" y="3455533"/>
                    <a:pt x="4545364" y="3448649"/>
                    <a:pt x="4545364" y="3438696"/>
                  </a:cubicBezTo>
                  <a:lnTo>
                    <a:pt x="4545364" y="3221723"/>
                  </a:lnTo>
                  <a:cubicBezTo>
                    <a:pt x="4545364" y="3178594"/>
                    <a:pt x="4555068" y="3144506"/>
                    <a:pt x="4574476" y="3119457"/>
                  </a:cubicBezTo>
                  <a:cubicBezTo>
                    <a:pt x="4593884" y="3094409"/>
                    <a:pt x="4620508" y="3081885"/>
                    <a:pt x="4654348" y="3081885"/>
                  </a:cubicBezTo>
                  <a:cubicBezTo>
                    <a:pt x="4672263" y="3081885"/>
                    <a:pt x="4688353" y="3084539"/>
                    <a:pt x="4702619" y="3089848"/>
                  </a:cubicBezTo>
                  <a:cubicBezTo>
                    <a:pt x="4705605" y="3091175"/>
                    <a:pt x="4708591" y="3091838"/>
                    <a:pt x="4711577" y="3091838"/>
                  </a:cubicBezTo>
                  <a:cubicBezTo>
                    <a:pt x="4717549" y="3091838"/>
                    <a:pt x="4720535" y="3088355"/>
                    <a:pt x="4720535" y="3081388"/>
                  </a:cubicBezTo>
                  <a:lnTo>
                    <a:pt x="4720535" y="2961456"/>
                  </a:lnTo>
                  <a:cubicBezTo>
                    <a:pt x="4720535" y="2957806"/>
                    <a:pt x="4719954" y="2955235"/>
                    <a:pt x="4718793" y="2953742"/>
                  </a:cubicBezTo>
                  <a:cubicBezTo>
                    <a:pt x="4717631" y="2952249"/>
                    <a:pt x="4715724" y="2951005"/>
                    <a:pt x="4713070" y="2950010"/>
                  </a:cubicBezTo>
                  <a:cubicBezTo>
                    <a:pt x="4706766" y="2947687"/>
                    <a:pt x="4696316" y="2946526"/>
                    <a:pt x="4681718" y="2946526"/>
                  </a:cubicBezTo>
                  <a:cubicBezTo>
                    <a:pt x="4617025" y="2946526"/>
                    <a:pt x="4572237" y="2981030"/>
                    <a:pt x="4547355" y="3050036"/>
                  </a:cubicBezTo>
                  <a:lnTo>
                    <a:pt x="4545364" y="3050036"/>
                  </a:lnTo>
                  <a:lnTo>
                    <a:pt x="4545364" y="3013211"/>
                  </a:lnTo>
                  <a:cubicBezTo>
                    <a:pt x="4545364" y="3007902"/>
                    <a:pt x="4543871" y="3003258"/>
                    <a:pt x="4540885" y="2999277"/>
                  </a:cubicBezTo>
                  <a:cubicBezTo>
                    <a:pt x="4529937" y="2984015"/>
                    <a:pt x="4510695" y="2965603"/>
                    <a:pt x="4483158" y="2944038"/>
                  </a:cubicBezTo>
                  <a:cubicBezTo>
                    <a:pt x="4478513" y="2940720"/>
                    <a:pt x="4473869" y="2939061"/>
                    <a:pt x="4469224" y="2939061"/>
                  </a:cubicBezTo>
                  <a:close/>
                  <a:moveTo>
                    <a:pt x="3520994" y="2792754"/>
                  </a:moveTo>
                  <a:cubicBezTo>
                    <a:pt x="3524975" y="2792754"/>
                    <a:pt x="3528956" y="2794413"/>
                    <a:pt x="3532937" y="2797731"/>
                  </a:cubicBezTo>
                  <a:cubicBezTo>
                    <a:pt x="3559147" y="2817968"/>
                    <a:pt x="3579550" y="2837708"/>
                    <a:pt x="3594148" y="2856950"/>
                  </a:cubicBezTo>
                  <a:cubicBezTo>
                    <a:pt x="3596470" y="2859936"/>
                    <a:pt x="3597880" y="2862507"/>
                    <a:pt x="3598377" y="2864664"/>
                  </a:cubicBezTo>
                  <a:cubicBezTo>
                    <a:pt x="3598875" y="2866820"/>
                    <a:pt x="3599124" y="2870387"/>
                    <a:pt x="3599124" y="2875363"/>
                  </a:cubicBezTo>
                  <a:lnTo>
                    <a:pt x="3599124" y="2955484"/>
                  </a:lnTo>
                  <a:lnTo>
                    <a:pt x="3687207" y="2955484"/>
                  </a:lnTo>
                  <a:cubicBezTo>
                    <a:pt x="3697160" y="2955484"/>
                    <a:pt x="3704044" y="2957557"/>
                    <a:pt x="3707859" y="2961704"/>
                  </a:cubicBezTo>
                  <a:lnTo>
                    <a:pt x="3712273" y="2978018"/>
                  </a:lnTo>
                  <a:lnTo>
                    <a:pt x="3707242" y="3011521"/>
                  </a:lnTo>
                  <a:lnTo>
                    <a:pt x="3695983" y="3068791"/>
                  </a:lnTo>
                  <a:lnTo>
                    <a:pt x="3687207" y="3071435"/>
                  </a:lnTo>
                  <a:lnTo>
                    <a:pt x="3599124" y="3071435"/>
                  </a:lnTo>
                  <a:lnTo>
                    <a:pt x="3599124" y="3277459"/>
                  </a:lnTo>
                  <a:cubicBezTo>
                    <a:pt x="3599124" y="3303669"/>
                    <a:pt x="3604100" y="3323491"/>
                    <a:pt x="3614053" y="3336928"/>
                  </a:cubicBezTo>
                  <a:cubicBezTo>
                    <a:pt x="3619030" y="3343646"/>
                    <a:pt x="3625085" y="3348685"/>
                    <a:pt x="3632217" y="3352044"/>
                  </a:cubicBezTo>
                  <a:lnTo>
                    <a:pt x="3639985" y="3353633"/>
                  </a:lnTo>
                  <a:lnTo>
                    <a:pt x="3635143" y="3378262"/>
                  </a:lnTo>
                  <a:lnTo>
                    <a:pt x="3611911" y="3477380"/>
                  </a:lnTo>
                  <a:lnTo>
                    <a:pt x="3608579" y="3477512"/>
                  </a:lnTo>
                  <a:cubicBezTo>
                    <a:pt x="3497770" y="3477512"/>
                    <a:pt x="3442366" y="3419952"/>
                    <a:pt x="3442366" y="3304830"/>
                  </a:cubicBezTo>
                  <a:lnTo>
                    <a:pt x="3442366" y="3071435"/>
                  </a:lnTo>
                  <a:lnTo>
                    <a:pt x="3386132" y="3071435"/>
                  </a:lnTo>
                  <a:cubicBezTo>
                    <a:pt x="3376179" y="3071435"/>
                    <a:pt x="3369295" y="3069361"/>
                    <a:pt x="3365480" y="3065214"/>
                  </a:cubicBezTo>
                  <a:cubicBezTo>
                    <a:pt x="3361665" y="3061067"/>
                    <a:pt x="3359757" y="3054017"/>
                    <a:pt x="3359757" y="3044064"/>
                  </a:cubicBezTo>
                  <a:lnTo>
                    <a:pt x="3359757" y="2982854"/>
                  </a:lnTo>
                  <a:cubicBezTo>
                    <a:pt x="3359757" y="2972901"/>
                    <a:pt x="3361665" y="2965851"/>
                    <a:pt x="3365480" y="2961704"/>
                  </a:cubicBezTo>
                  <a:cubicBezTo>
                    <a:pt x="3369295" y="2957557"/>
                    <a:pt x="3376179" y="2955484"/>
                    <a:pt x="3386132" y="2955484"/>
                  </a:cubicBezTo>
                  <a:lnTo>
                    <a:pt x="3442366" y="2955484"/>
                  </a:lnTo>
                  <a:lnTo>
                    <a:pt x="3442366" y="2875363"/>
                  </a:lnTo>
                  <a:cubicBezTo>
                    <a:pt x="3442366" y="2870055"/>
                    <a:pt x="3442615" y="2866406"/>
                    <a:pt x="3443112" y="2864415"/>
                  </a:cubicBezTo>
                  <a:cubicBezTo>
                    <a:pt x="3443610" y="2862424"/>
                    <a:pt x="3445020" y="2859936"/>
                    <a:pt x="3447343" y="2856950"/>
                  </a:cubicBezTo>
                  <a:cubicBezTo>
                    <a:pt x="3461276" y="2838703"/>
                    <a:pt x="3481680" y="2818963"/>
                    <a:pt x="3508553" y="2797731"/>
                  </a:cubicBezTo>
                  <a:cubicBezTo>
                    <a:pt x="3513197" y="2794413"/>
                    <a:pt x="3517344" y="2792754"/>
                    <a:pt x="3520994" y="2792754"/>
                  </a:cubicBezTo>
                  <a:close/>
                  <a:moveTo>
                    <a:pt x="122918" y="2751450"/>
                  </a:moveTo>
                  <a:lnTo>
                    <a:pt x="241357" y="2751450"/>
                  </a:lnTo>
                  <a:cubicBezTo>
                    <a:pt x="336241" y="2751450"/>
                    <a:pt x="406658" y="2770111"/>
                    <a:pt x="452607" y="2807435"/>
                  </a:cubicBezTo>
                  <a:cubicBezTo>
                    <a:pt x="498556" y="2844758"/>
                    <a:pt x="521531" y="2901904"/>
                    <a:pt x="521531" y="2978873"/>
                  </a:cubicBezTo>
                  <a:cubicBezTo>
                    <a:pt x="521531" y="3034277"/>
                    <a:pt x="509919" y="3080558"/>
                    <a:pt x="486695" y="3117716"/>
                  </a:cubicBezTo>
                  <a:cubicBezTo>
                    <a:pt x="463472" y="3154873"/>
                    <a:pt x="432784" y="3182327"/>
                    <a:pt x="394631" y="3200076"/>
                  </a:cubicBezTo>
                  <a:cubicBezTo>
                    <a:pt x="356478" y="3217825"/>
                    <a:pt x="315008" y="3226700"/>
                    <a:pt x="270220" y="3226700"/>
                  </a:cubicBezTo>
                  <a:cubicBezTo>
                    <a:pt x="264912" y="3226700"/>
                    <a:pt x="260848" y="3226285"/>
                    <a:pt x="258028" y="3225456"/>
                  </a:cubicBezTo>
                  <a:cubicBezTo>
                    <a:pt x="255208" y="3224626"/>
                    <a:pt x="251973" y="3222884"/>
                    <a:pt x="248324" y="3220230"/>
                  </a:cubicBezTo>
                  <a:cubicBezTo>
                    <a:pt x="233726" y="3210277"/>
                    <a:pt x="216641" y="3194353"/>
                    <a:pt x="197067" y="3172457"/>
                  </a:cubicBezTo>
                  <a:cubicBezTo>
                    <a:pt x="194744" y="3169802"/>
                    <a:pt x="193168" y="3167729"/>
                    <a:pt x="192339" y="3166236"/>
                  </a:cubicBezTo>
                  <a:cubicBezTo>
                    <a:pt x="191510" y="3164743"/>
                    <a:pt x="191095" y="3162670"/>
                    <a:pt x="191095" y="3160015"/>
                  </a:cubicBezTo>
                  <a:cubicBezTo>
                    <a:pt x="191095" y="3157693"/>
                    <a:pt x="191592" y="3155620"/>
                    <a:pt x="192588" y="3153795"/>
                  </a:cubicBezTo>
                  <a:cubicBezTo>
                    <a:pt x="193583" y="3151970"/>
                    <a:pt x="195076" y="3149897"/>
                    <a:pt x="197067" y="3147574"/>
                  </a:cubicBezTo>
                  <a:cubicBezTo>
                    <a:pt x="217636" y="3124351"/>
                    <a:pt x="236381" y="3107265"/>
                    <a:pt x="253300" y="3096317"/>
                  </a:cubicBezTo>
                  <a:cubicBezTo>
                    <a:pt x="256286" y="3094327"/>
                    <a:pt x="258692" y="3093165"/>
                    <a:pt x="260516" y="3092833"/>
                  </a:cubicBezTo>
                  <a:cubicBezTo>
                    <a:pt x="262341" y="3092502"/>
                    <a:pt x="265576" y="3092336"/>
                    <a:pt x="270220" y="3092336"/>
                  </a:cubicBezTo>
                  <a:cubicBezTo>
                    <a:pt x="294439" y="3092336"/>
                    <a:pt x="314179" y="3083627"/>
                    <a:pt x="329440" y="3066209"/>
                  </a:cubicBezTo>
                  <a:cubicBezTo>
                    <a:pt x="344701" y="3048792"/>
                    <a:pt x="352331" y="3022666"/>
                    <a:pt x="352331" y="2987831"/>
                  </a:cubicBezTo>
                  <a:cubicBezTo>
                    <a:pt x="352331" y="2947355"/>
                    <a:pt x="342959" y="2918409"/>
                    <a:pt x="324215" y="2900992"/>
                  </a:cubicBezTo>
                  <a:cubicBezTo>
                    <a:pt x="305470" y="2883574"/>
                    <a:pt x="277851" y="2874865"/>
                    <a:pt x="241357" y="2874865"/>
                  </a:cubicBezTo>
                  <a:lnTo>
                    <a:pt x="217470" y="2874865"/>
                  </a:lnTo>
                  <a:cubicBezTo>
                    <a:pt x="195905" y="2874865"/>
                    <a:pt x="181059" y="2879427"/>
                    <a:pt x="172931" y="2888551"/>
                  </a:cubicBezTo>
                  <a:cubicBezTo>
                    <a:pt x="164803" y="2897674"/>
                    <a:pt x="160739" y="2913682"/>
                    <a:pt x="160739" y="2936573"/>
                  </a:cubicBezTo>
                  <a:lnTo>
                    <a:pt x="160739" y="3438696"/>
                  </a:lnTo>
                  <a:cubicBezTo>
                    <a:pt x="160739" y="3448649"/>
                    <a:pt x="158665" y="3455533"/>
                    <a:pt x="154518" y="3459348"/>
                  </a:cubicBezTo>
                  <a:cubicBezTo>
                    <a:pt x="150371" y="3463164"/>
                    <a:pt x="143321" y="3465071"/>
                    <a:pt x="133368" y="3465071"/>
                  </a:cubicBezTo>
                  <a:lnTo>
                    <a:pt x="27370" y="3465071"/>
                  </a:lnTo>
                  <a:cubicBezTo>
                    <a:pt x="17417" y="3465071"/>
                    <a:pt x="10367" y="3463164"/>
                    <a:pt x="6220" y="3459348"/>
                  </a:cubicBezTo>
                  <a:cubicBezTo>
                    <a:pt x="2073" y="3455533"/>
                    <a:pt x="0" y="3448649"/>
                    <a:pt x="0" y="3438696"/>
                  </a:cubicBezTo>
                  <a:lnTo>
                    <a:pt x="0" y="2884818"/>
                  </a:lnTo>
                  <a:cubicBezTo>
                    <a:pt x="0" y="2849651"/>
                    <a:pt x="3151" y="2822779"/>
                    <a:pt x="9455" y="2804200"/>
                  </a:cubicBezTo>
                  <a:cubicBezTo>
                    <a:pt x="15758" y="2785621"/>
                    <a:pt x="27619" y="2772185"/>
                    <a:pt x="45036" y="2763891"/>
                  </a:cubicBezTo>
                  <a:cubicBezTo>
                    <a:pt x="62454" y="2755597"/>
                    <a:pt x="88414" y="2751450"/>
                    <a:pt x="122918" y="2751450"/>
                  </a:cubicBezTo>
                  <a:close/>
                  <a:moveTo>
                    <a:pt x="6086484" y="2686756"/>
                  </a:moveTo>
                  <a:cubicBezTo>
                    <a:pt x="6084161" y="2686756"/>
                    <a:pt x="6081756" y="2687419"/>
                    <a:pt x="6079268" y="2688746"/>
                  </a:cubicBezTo>
                  <a:cubicBezTo>
                    <a:pt x="6076780" y="2690074"/>
                    <a:pt x="6073213" y="2692562"/>
                    <a:pt x="6068569" y="2696211"/>
                  </a:cubicBezTo>
                  <a:cubicBezTo>
                    <a:pt x="6039042" y="2721757"/>
                    <a:pt x="6015818" y="2744317"/>
                    <a:pt x="5998898" y="2763891"/>
                  </a:cubicBezTo>
                  <a:cubicBezTo>
                    <a:pt x="5992927" y="2770858"/>
                    <a:pt x="5989029" y="2775751"/>
                    <a:pt x="5987204" y="2778571"/>
                  </a:cubicBezTo>
                  <a:cubicBezTo>
                    <a:pt x="5985379" y="2781391"/>
                    <a:pt x="5984467" y="2784626"/>
                    <a:pt x="5984467" y="2788275"/>
                  </a:cubicBezTo>
                  <a:cubicBezTo>
                    <a:pt x="5984467" y="2790929"/>
                    <a:pt x="5985048" y="2793500"/>
                    <a:pt x="5986209" y="2795989"/>
                  </a:cubicBezTo>
                  <a:cubicBezTo>
                    <a:pt x="5987370" y="2798477"/>
                    <a:pt x="5989526" y="2801463"/>
                    <a:pt x="5992678" y="2804947"/>
                  </a:cubicBezTo>
                  <a:cubicBezTo>
                    <a:pt x="5995829" y="2808430"/>
                    <a:pt x="5997903" y="2810835"/>
                    <a:pt x="5998898" y="2812162"/>
                  </a:cubicBezTo>
                  <a:cubicBezTo>
                    <a:pt x="6020795" y="2838371"/>
                    <a:pt x="6043686" y="2860931"/>
                    <a:pt x="6067573" y="2879842"/>
                  </a:cubicBezTo>
                  <a:cubicBezTo>
                    <a:pt x="6072550" y="2883491"/>
                    <a:pt x="6076365" y="2885979"/>
                    <a:pt x="6079019" y="2887306"/>
                  </a:cubicBezTo>
                  <a:cubicBezTo>
                    <a:pt x="6081673" y="2888634"/>
                    <a:pt x="6084161" y="2889297"/>
                    <a:pt x="6086484" y="2889297"/>
                  </a:cubicBezTo>
                  <a:cubicBezTo>
                    <a:pt x="6091128" y="2889297"/>
                    <a:pt x="6097266" y="2886145"/>
                    <a:pt x="6104897" y="2879842"/>
                  </a:cubicBezTo>
                  <a:cubicBezTo>
                    <a:pt x="6132765" y="2855955"/>
                    <a:pt x="6155491" y="2833727"/>
                    <a:pt x="6173074" y="2813157"/>
                  </a:cubicBezTo>
                  <a:cubicBezTo>
                    <a:pt x="6174733" y="2811167"/>
                    <a:pt x="6176972" y="2808596"/>
                    <a:pt x="6179792" y="2805444"/>
                  </a:cubicBezTo>
                  <a:cubicBezTo>
                    <a:pt x="6182612" y="2802292"/>
                    <a:pt x="6184769" y="2799390"/>
                    <a:pt x="6186261" y="2796735"/>
                  </a:cubicBezTo>
                  <a:cubicBezTo>
                    <a:pt x="6187754" y="2794081"/>
                    <a:pt x="6188501" y="2791261"/>
                    <a:pt x="6188501" y="2788275"/>
                  </a:cubicBezTo>
                  <a:cubicBezTo>
                    <a:pt x="6188501" y="2785621"/>
                    <a:pt x="6187838" y="2782967"/>
                    <a:pt x="6186510" y="2780313"/>
                  </a:cubicBezTo>
                  <a:cubicBezTo>
                    <a:pt x="6185183" y="2777659"/>
                    <a:pt x="6183027" y="2774590"/>
                    <a:pt x="6180041" y="2771107"/>
                  </a:cubicBezTo>
                  <a:cubicBezTo>
                    <a:pt x="6177055" y="2767623"/>
                    <a:pt x="6174899" y="2765218"/>
                    <a:pt x="6173572" y="2763891"/>
                  </a:cubicBezTo>
                  <a:cubicBezTo>
                    <a:pt x="6154661" y="2741994"/>
                    <a:pt x="6131769" y="2719435"/>
                    <a:pt x="6104897" y="2696211"/>
                  </a:cubicBezTo>
                  <a:cubicBezTo>
                    <a:pt x="6099920" y="2692562"/>
                    <a:pt x="6096188" y="2690074"/>
                    <a:pt x="6093700" y="2688746"/>
                  </a:cubicBezTo>
                  <a:cubicBezTo>
                    <a:pt x="6091211" y="2687419"/>
                    <a:pt x="6088806" y="2686756"/>
                    <a:pt x="6086484" y="2686756"/>
                  </a:cubicBezTo>
                  <a:close/>
                  <a:moveTo>
                    <a:pt x="2228361" y="2682775"/>
                  </a:moveTo>
                  <a:cubicBezTo>
                    <a:pt x="2232674" y="2682775"/>
                    <a:pt x="2236821" y="2684434"/>
                    <a:pt x="2240802" y="2687751"/>
                  </a:cubicBezTo>
                  <a:cubicBezTo>
                    <a:pt x="2267011" y="2707989"/>
                    <a:pt x="2287415" y="2727729"/>
                    <a:pt x="2302013" y="2746971"/>
                  </a:cubicBezTo>
                  <a:cubicBezTo>
                    <a:pt x="2304335" y="2749957"/>
                    <a:pt x="2305745" y="2752528"/>
                    <a:pt x="2306242" y="2754684"/>
                  </a:cubicBezTo>
                  <a:cubicBezTo>
                    <a:pt x="2306740" y="2756841"/>
                    <a:pt x="2306989" y="2760407"/>
                    <a:pt x="2306989" y="2765384"/>
                  </a:cubicBezTo>
                  <a:lnTo>
                    <a:pt x="2306989" y="3006741"/>
                  </a:lnTo>
                  <a:lnTo>
                    <a:pt x="2308979" y="3006741"/>
                  </a:lnTo>
                  <a:cubicBezTo>
                    <a:pt x="2322914" y="2988162"/>
                    <a:pt x="2341161" y="2972901"/>
                    <a:pt x="2363720" y="2960958"/>
                  </a:cubicBezTo>
                  <a:cubicBezTo>
                    <a:pt x="2386280" y="2949014"/>
                    <a:pt x="2417798" y="2943043"/>
                    <a:pt x="2458273" y="2943043"/>
                  </a:cubicBezTo>
                  <a:cubicBezTo>
                    <a:pt x="2491449" y="2943043"/>
                    <a:pt x="2521805" y="2949678"/>
                    <a:pt x="2549342" y="2962948"/>
                  </a:cubicBezTo>
                  <a:cubicBezTo>
                    <a:pt x="2576878" y="2976219"/>
                    <a:pt x="2599272" y="2998115"/>
                    <a:pt x="2616523" y="3028638"/>
                  </a:cubicBezTo>
                  <a:cubicBezTo>
                    <a:pt x="2633775" y="3059160"/>
                    <a:pt x="2642401" y="3098971"/>
                    <a:pt x="2642401" y="3148072"/>
                  </a:cubicBezTo>
                  <a:lnTo>
                    <a:pt x="2642401" y="3438696"/>
                  </a:lnTo>
                  <a:cubicBezTo>
                    <a:pt x="2642401" y="3448649"/>
                    <a:pt x="2640327" y="3455533"/>
                    <a:pt x="2636180" y="3459348"/>
                  </a:cubicBezTo>
                  <a:cubicBezTo>
                    <a:pt x="2632033" y="3463164"/>
                    <a:pt x="2624984" y="3465071"/>
                    <a:pt x="2615030" y="3465071"/>
                  </a:cubicBezTo>
                  <a:lnTo>
                    <a:pt x="2512516" y="3465071"/>
                  </a:lnTo>
                  <a:cubicBezTo>
                    <a:pt x="2502563" y="3465071"/>
                    <a:pt x="2495513" y="3463164"/>
                    <a:pt x="2491366" y="3459348"/>
                  </a:cubicBezTo>
                  <a:cubicBezTo>
                    <a:pt x="2487219" y="3455533"/>
                    <a:pt x="2485145" y="3448649"/>
                    <a:pt x="2485145" y="3438696"/>
                  </a:cubicBezTo>
                  <a:lnTo>
                    <a:pt x="2485145" y="3175443"/>
                  </a:lnTo>
                  <a:cubicBezTo>
                    <a:pt x="2485145" y="3139612"/>
                    <a:pt x="2477764" y="3113071"/>
                    <a:pt x="2463000" y="3095819"/>
                  </a:cubicBezTo>
                  <a:cubicBezTo>
                    <a:pt x="2448237" y="3078568"/>
                    <a:pt x="2427253" y="3069942"/>
                    <a:pt x="2400048" y="3069942"/>
                  </a:cubicBezTo>
                  <a:cubicBezTo>
                    <a:pt x="2375830" y="3069942"/>
                    <a:pt x="2356339" y="3075167"/>
                    <a:pt x="2341575" y="3085618"/>
                  </a:cubicBezTo>
                  <a:cubicBezTo>
                    <a:pt x="2326812" y="3096068"/>
                    <a:pt x="2315283" y="3110749"/>
                    <a:pt x="2306989" y="3129659"/>
                  </a:cubicBezTo>
                  <a:lnTo>
                    <a:pt x="2306989" y="3438696"/>
                  </a:lnTo>
                  <a:cubicBezTo>
                    <a:pt x="2306989" y="3448649"/>
                    <a:pt x="2304916" y="3455533"/>
                    <a:pt x="2300768" y="3459348"/>
                  </a:cubicBezTo>
                  <a:cubicBezTo>
                    <a:pt x="2296621" y="3463164"/>
                    <a:pt x="2289571" y="3465071"/>
                    <a:pt x="2279618" y="3465071"/>
                  </a:cubicBezTo>
                  <a:lnTo>
                    <a:pt x="2177104" y="3465071"/>
                  </a:lnTo>
                  <a:cubicBezTo>
                    <a:pt x="2167151" y="3465071"/>
                    <a:pt x="2160101" y="3463164"/>
                    <a:pt x="2155954" y="3459348"/>
                  </a:cubicBezTo>
                  <a:cubicBezTo>
                    <a:pt x="2151807" y="3455533"/>
                    <a:pt x="2149734" y="3448649"/>
                    <a:pt x="2149734" y="3438696"/>
                  </a:cubicBezTo>
                  <a:lnTo>
                    <a:pt x="2149734" y="2765384"/>
                  </a:lnTo>
                  <a:cubicBezTo>
                    <a:pt x="2149734" y="2760076"/>
                    <a:pt x="2149982" y="2756426"/>
                    <a:pt x="2150480" y="2754435"/>
                  </a:cubicBezTo>
                  <a:cubicBezTo>
                    <a:pt x="2150977" y="2752445"/>
                    <a:pt x="2152387" y="2749957"/>
                    <a:pt x="2154710" y="2746971"/>
                  </a:cubicBezTo>
                  <a:cubicBezTo>
                    <a:pt x="2168644" y="2728724"/>
                    <a:pt x="2189047" y="2708984"/>
                    <a:pt x="2215920" y="2687751"/>
                  </a:cubicBezTo>
                  <a:cubicBezTo>
                    <a:pt x="2220564" y="2684434"/>
                    <a:pt x="2224712" y="2682775"/>
                    <a:pt x="2228361" y="2682775"/>
                  </a:cubicBezTo>
                  <a:close/>
                  <a:moveTo>
                    <a:pt x="2684085" y="0"/>
                  </a:moveTo>
                  <a:lnTo>
                    <a:pt x="10923517" y="0"/>
                  </a:lnTo>
                  <a:lnTo>
                    <a:pt x="10923517" y="7761174"/>
                  </a:lnTo>
                  <a:lnTo>
                    <a:pt x="2684085" y="7761174"/>
                  </a:lnTo>
                  <a:cubicBezTo>
                    <a:pt x="2684085" y="6742948"/>
                    <a:pt x="2965880" y="5783716"/>
                    <a:pt x="3247675" y="4824484"/>
                  </a:cubicBezTo>
                  <a:lnTo>
                    <a:pt x="3287956" y="4684271"/>
                  </a:lnTo>
                  <a:lnTo>
                    <a:pt x="3370263" y="4684271"/>
                  </a:lnTo>
                  <a:cubicBezTo>
                    <a:pt x="3374244" y="4684271"/>
                    <a:pt x="3376899" y="4684105"/>
                    <a:pt x="3378225" y="4683774"/>
                  </a:cubicBezTo>
                  <a:cubicBezTo>
                    <a:pt x="3379552" y="4683442"/>
                    <a:pt x="3381543" y="4682446"/>
                    <a:pt x="3384197" y="4680788"/>
                  </a:cubicBezTo>
                  <a:cubicBezTo>
                    <a:pt x="3397800" y="4669839"/>
                    <a:pt x="3412065" y="4654744"/>
                    <a:pt x="3426995" y="4635502"/>
                  </a:cubicBezTo>
                  <a:cubicBezTo>
                    <a:pt x="3429649" y="4631853"/>
                    <a:pt x="3430976" y="4628867"/>
                    <a:pt x="3430976" y="4626544"/>
                  </a:cubicBezTo>
                  <a:cubicBezTo>
                    <a:pt x="3430976" y="4624554"/>
                    <a:pt x="3429649" y="4621402"/>
                    <a:pt x="3426995" y="4617089"/>
                  </a:cubicBezTo>
                  <a:cubicBezTo>
                    <a:pt x="3412065" y="4597847"/>
                    <a:pt x="3397800" y="4582752"/>
                    <a:pt x="3384197" y="4571804"/>
                  </a:cubicBezTo>
                  <a:cubicBezTo>
                    <a:pt x="3381875" y="4570145"/>
                    <a:pt x="3380050" y="4569149"/>
                    <a:pt x="3378723" y="4568818"/>
                  </a:cubicBezTo>
                  <a:cubicBezTo>
                    <a:pt x="3377396" y="4568486"/>
                    <a:pt x="3374576" y="4568320"/>
                    <a:pt x="3370263" y="4568320"/>
                  </a:cubicBezTo>
                  <a:lnTo>
                    <a:pt x="3321266" y="4568320"/>
                  </a:lnTo>
                  <a:lnTo>
                    <a:pt x="3454618" y="4104138"/>
                  </a:lnTo>
                  <a:cubicBezTo>
                    <a:pt x="3487641" y="3983773"/>
                    <a:pt x="3519563" y="3863178"/>
                    <a:pt x="3549834" y="3742237"/>
                  </a:cubicBezTo>
                  <a:lnTo>
                    <a:pt x="3611911" y="3477380"/>
                  </a:lnTo>
                  <a:lnTo>
                    <a:pt x="3652310" y="3475771"/>
                  </a:lnTo>
                  <a:cubicBezTo>
                    <a:pt x="3665041" y="3474609"/>
                    <a:pt x="3675927" y="3472868"/>
                    <a:pt x="3684967" y="3470545"/>
                  </a:cubicBezTo>
                  <a:cubicBezTo>
                    <a:pt x="3703048" y="3465901"/>
                    <a:pt x="3718559" y="3460592"/>
                    <a:pt x="3731497" y="3454621"/>
                  </a:cubicBezTo>
                  <a:cubicBezTo>
                    <a:pt x="3736805" y="3452298"/>
                    <a:pt x="3739459" y="3448981"/>
                    <a:pt x="3739459" y="3444668"/>
                  </a:cubicBezTo>
                  <a:cubicBezTo>
                    <a:pt x="3739459" y="3443341"/>
                    <a:pt x="3738796" y="3440687"/>
                    <a:pt x="3737469" y="3436705"/>
                  </a:cubicBezTo>
                  <a:lnTo>
                    <a:pt x="3708605" y="3359571"/>
                  </a:lnTo>
                  <a:cubicBezTo>
                    <a:pt x="3706947" y="3355589"/>
                    <a:pt x="3705454" y="3352687"/>
                    <a:pt x="3704127" y="3350862"/>
                  </a:cubicBezTo>
                  <a:cubicBezTo>
                    <a:pt x="3702800" y="3349037"/>
                    <a:pt x="3700975" y="3348125"/>
                    <a:pt x="3698653" y="3348125"/>
                  </a:cubicBezTo>
                  <a:cubicBezTo>
                    <a:pt x="3696662" y="3348125"/>
                    <a:pt x="3692515" y="3349286"/>
                    <a:pt x="3686211" y="3351609"/>
                  </a:cubicBezTo>
                  <a:cubicBezTo>
                    <a:pt x="3677254" y="3355258"/>
                    <a:pt x="3667467" y="3357083"/>
                    <a:pt x="3656850" y="3357083"/>
                  </a:cubicBezTo>
                  <a:lnTo>
                    <a:pt x="3639985" y="3353633"/>
                  </a:lnTo>
                  <a:lnTo>
                    <a:pt x="3695983" y="3068791"/>
                  </a:lnTo>
                  <a:lnTo>
                    <a:pt x="3707859" y="3065214"/>
                  </a:lnTo>
                  <a:cubicBezTo>
                    <a:pt x="3711674" y="3061067"/>
                    <a:pt x="3713582" y="3054017"/>
                    <a:pt x="3713582" y="3044064"/>
                  </a:cubicBezTo>
                  <a:lnTo>
                    <a:pt x="3713582" y="2982854"/>
                  </a:lnTo>
                  <a:lnTo>
                    <a:pt x="3712273" y="2978018"/>
                  </a:lnTo>
                  <a:lnTo>
                    <a:pt x="3762831" y="2641324"/>
                  </a:lnTo>
                  <a:cubicBezTo>
                    <a:pt x="3793652" y="2393220"/>
                    <a:pt x="3811264" y="2142350"/>
                    <a:pt x="3811264" y="1887794"/>
                  </a:cubicBezTo>
                  <a:cubicBezTo>
                    <a:pt x="3702501" y="1170039"/>
                    <a:pt x="3059812" y="629265"/>
                    <a:pt x="26840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cs-CZ" sz="80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3A232BAE-C78C-8098-ABD5-E4894787D3C7}"/>
                </a:ext>
              </a:extLst>
            </p:cNvPr>
            <p:cNvSpPr txBox="1"/>
            <p:nvPr/>
          </p:nvSpPr>
          <p:spPr>
            <a:xfrm>
              <a:off x="7083076" y="5132104"/>
              <a:ext cx="42517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Mgr. Kamila </a:t>
              </a:r>
              <a:r>
                <a:rPr lang="cs-CZ" sz="2200" dirty="0" err="1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Koblerová</a:t>
              </a:r>
              <a:endParaRPr lang="cs-CZ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r>
                <a:rPr lang="cs-CZ" sz="22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Psychoterapeut v LLLK</a:t>
              </a:r>
            </a:p>
          </p:txBody>
        </p:sp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id="{20E63A9E-E7F2-FEAB-7AEC-DE96B2E14039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EE47A56-FB48-11BD-734F-2B59F322959F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C83832-6145-E714-2242-F4A34C581AC1}"/>
              </a:ext>
            </a:extLst>
          </p:cNvPr>
          <p:cNvSpPr txBox="1"/>
          <p:nvPr/>
        </p:nvSpPr>
        <p:spPr>
          <a:xfrm>
            <a:off x="4929188" y="835764"/>
            <a:ext cx="69008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Proč </a:t>
            </a:r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rodinná terapie v </a:t>
            </a:r>
            <a:r>
              <a:rPr lang="cs-CZ" sz="3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17644E-7821-26D0-BA5A-CDAEBB290CB0}"/>
              </a:ext>
            </a:extLst>
          </p:cNvPr>
          <p:cNvSpPr txBox="1"/>
          <p:nvPr/>
        </p:nvSpPr>
        <p:spPr>
          <a:xfrm>
            <a:off x="24339703" y="1112763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28C2AC-3BC5-756F-5EC2-9209442A3C29}"/>
              </a:ext>
            </a:extLst>
          </p:cNvPr>
          <p:cNvSpPr txBox="1"/>
          <p:nvPr/>
        </p:nvSpPr>
        <p:spPr>
          <a:xfrm>
            <a:off x="28098226" y="1112763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EEA9CBD-3A97-1CCA-7451-BF0609E7D8B4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1FD691-DCB6-2DA6-8241-40D8970FEDBD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F3705F2-7A5D-6ADA-3330-9CAE98E243E2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936A0C-2589-C44A-1404-33E43190A339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00E365-2D6B-AD52-047C-60C94CD3A458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8A6E3DC-DC92-C549-F43E-877AC46DE88E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D34377F-3639-4975-C9E4-182C74F2B22F}"/>
              </a:ext>
            </a:extLst>
          </p:cNvPr>
          <p:cNvSpPr txBox="1"/>
          <p:nvPr/>
        </p:nvSpPr>
        <p:spPr>
          <a:xfrm>
            <a:off x="4772025" y="2863670"/>
            <a:ext cx="7419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Unikátní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místo ( odloučené místo v přírodě – klid a hlubší ponor)  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Unikátní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cílová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skupina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2/3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 klientů LLLK - děti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doprovodem -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rodina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)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Celá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/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rodič s dítětem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/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střídání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dostupní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členové systému</a:t>
            </a: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6B49DB6-A01C-2BCC-0796-7E4B3145CA0D}"/>
              </a:ext>
            </a:extLst>
          </p:cNvPr>
          <p:cNvSpPr txBox="1"/>
          <p:nvPr/>
        </p:nvSpPr>
        <p:spPr>
          <a:xfrm>
            <a:off x="25100849" y="4416279"/>
            <a:ext cx="10217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9D5C5A-C607-20F3-07CE-0DC663228A6D}"/>
              </a:ext>
            </a:extLst>
          </p:cNvPr>
          <p:cNvSpPr txBox="1"/>
          <p:nvPr/>
        </p:nvSpPr>
        <p:spPr>
          <a:xfrm>
            <a:off x="13336201" y="4960407"/>
            <a:ext cx="11262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těch biologických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potřebujeme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hlavně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větší komunikační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A488DE-5C0B-2945-3371-1E720E9174A8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401BD-1568-73FC-5B57-1539238FC6EA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C48889-9198-021C-50AD-F08DFB36F055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12651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1CBDE-D717-15FF-D025-B44E87F94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5D32D6F-596E-63FA-A143-89B5C739E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88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650C4666-47BE-ADD6-37B9-E51879ABADC4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DC4A902-5315-5FF4-EE9B-870F61F958E1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19E51B-BB7A-F64B-D70E-9898F087C0D8}"/>
              </a:ext>
            </a:extLst>
          </p:cNvPr>
          <p:cNvSpPr txBox="1"/>
          <p:nvPr/>
        </p:nvSpPr>
        <p:spPr>
          <a:xfrm>
            <a:off x="4514849" y="428824"/>
            <a:ext cx="7677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PSYCHOTERAPIE jako součást našeho přístupu – </a:t>
            </a:r>
            <a:r>
              <a:rPr lang="cs-CZ" sz="32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snaha o </a:t>
            </a:r>
            <a:r>
              <a:rPr lang="cs-CZ" sz="32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komplexní péči </a:t>
            </a:r>
            <a:r>
              <a:rPr lang="cs-CZ" sz="32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rodině</a:t>
            </a:r>
            <a:endParaRPr lang="cs-CZ" sz="32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F082A0-D4CC-B643-6425-F48543E5DBA1}"/>
              </a:ext>
            </a:extLst>
          </p:cNvPr>
          <p:cNvSpPr txBox="1"/>
          <p:nvPr/>
        </p:nvSpPr>
        <p:spPr>
          <a:xfrm>
            <a:off x="18587968" y="1112763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592B81-3E87-47FC-733A-BDD59131CFE3}"/>
              </a:ext>
            </a:extLst>
          </p:cNvPr>
          <p:cNvSpPr txBox="1"/>
          <p:nvPr/>
        </p:nvSpPr>
        <p:spPr>
          <a:xfrm>
            <a:off x="24339703" y="1112763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DFFA6B-5150-AD63-BD57-1F2244FE98F0}"/>
              </a:ext>
            </a:extLst>
          </p:cNvPr>
          <p:cNvSpPr txBox="1"/>
          <p:nvPr/>
        </p:nvSpPr>
        <p:spPr>
          <a:xfrm>
            <a:off x="28098226" y="1112763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F8C8708-10D9-0D93-72D4-724EF313E458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8137E57-FFB4-0EFB-3E57-443F143E5873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167E18-C9FA-BF3C-0ED7-A2FE1CA42C6A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28A265F-F4F8-AD46-7E25-9F03B64318B8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D9B42CC-5FB8-ABCD-77AB-741CD2D3F15A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E539750-83B5-96ED-79AE-E65B299A5A29}"/>
              </a:ext>
            </a:extLst>
          </p:cNvPr>
          <p:cNvSpPr txBox="1"/>
          <p:nvPr/>
        </p:nvSpPr>
        <p:spPr>
          <a:xfrm>
            <a:off x="5043488" y="1593242"/>
            <a:ext cx="712845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Co vnímáme pod pojmem </a:t>
            </a:r>
            <a:r>
              <a:rPr lang="cs-CZ" sz="2000" b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komplexní péče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?</a:t>
            </a:r>
          </a:p>
          <a:p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Přítomnost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RODINY v lázních UMOŽŇUJE </a:t>
            </a:r>
            <a:r>
              <a:rPr lang="cs-CZ" sz="2000" b="1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VÍCE SE </a:t>
            </a:r>
            <a:r>
              <a:rPr lang="cs-CZ" sz="2000" b="1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ZABÝVAT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:</a:t>
            </a:r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AutoNum type="arabicPeriod"/>
            </a:pP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orozumění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stonání na </a:t>
            </a:r>
            <a:r>
              <a:rPr lang="cs-CZ" sz="2000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somatické úrovni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BIO – 24/7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rozšířit pohled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na člověka jako na 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BIO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–PSYCHO–SOCIO SPIRUTÁLNÍ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bytost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a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(etiologie)</a:t>
            </a:r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AutoNum type="arabicPeriod"/>
            </a:pPr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AutoNum type="arabicPeriod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všímat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si provázanosti  „nemocného“ s jeho prostředím v rodinném systému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RODINNÉ VZTAHY</a:t>
            </a:r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AutoNum type="arabicPeriod"/>
            </a:pPr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AutoNum type="arabicPeriod"/>
            </a:pP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Klást si otázku p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o tom, jaký je </a:t>
            </a:r>
            <a:r>
              <a:rPr lang="cs-CZ" sz="2000" b="1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CÍL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léčby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(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chronických  onemocnění / funkčních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poruch) ?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SYMPTOMY x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KVALITA ŽIVOTA RODINY</a:t>
            </a:r>
            <a:endParaRPr lang="cs-CZ" sz="2000" b="1" u="sng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           1. + 2. + 3. + 4.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=  </a:t>
            </a:r>
            <a:r>
              <a:rPr lang="cs-CZ" sz="2000" b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psychosomatický přístup</a:t>
            </a:r>
          </a:p>
          <a:p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FEEB30B-8D67-D2D7-ECF6-92714FDCABCC}"/>
              </a:ext>
            </a:extLst>
          </p:cNvPr>
          <p:cNvSpPr txBox="1"/>
          <p:nvPr/>
        </p:nvSpPr>
        <p:spPr>
          <a:xfrm>
            <a:off x="26253805" y="2438276"/>
            <a:ext cx="866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(děti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EAE8D4C-8F9C-87F7-8298-007D699824F5}"/>
              </a:ext>
            </a:extLst>
          </p:cNvPr>
          <p:cNvSpPr txBox="1"/>
          <p:nvPr/>
        </p:nvSpPr>
        <p:spPr>
          <a:xfrm>
            <a:off x="25100849" y="4416279"/>
            <a:ext cx="10217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DA39C3-2572-FEFF-B01E-201097992AFB}"/>
              </a:ext>
            </a:extLst>
          </p:cNvPr>
          <p:cNvSpPr txBox="1"/>
          <p:nvPr/>
        </p:nvSpPr>
        <p:spPr>
          <a:xfrm>
            <a:off x="13336201" y="4960407"/>
            <a:ext cx="11262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těch biologických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potřebujeme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hlavně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větší komunikační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2F50F8-B719-6C1E-1642-3C340BDD7129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515393C-A916-CC0B-2E30-2C5959A72CC2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A2A56E-0E56-D66C-3769-3FC67D2F53A9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19616935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5089-0221-ED7A-F04F-A257B27E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F3E492-66F2-E869-1561-2C273BC0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88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7DE72D6B-7B2B-1818-02E8-F71D7E230145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7A86CF7-7811-96C9-D592-86A774DA05B3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CF15221-E60A-17E2-C38E-38EE0995379F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E78F58-C41B-1789-57BF-C7215A8622B5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BFBAFBB-9749-6C99-6A45-70F1BBBFDAA9}"/>
              </a:ext>
            </a:extLst>
          </p:cNvPr>
          <p:cNvSpPr txBox="1"/>
          <p:nvPr/>
        </p:nvSpPr>
        <p:spPr>
          <a:xfrm>
            <a:off x="6473196" y="827651"/>
            <a:ext cx="3999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3B995D7-1F3B-39F0-BF84-D8F5D0B2B9D3}"/>
              </a:ext>
            </a:extLst>
          </p:cNvPr>
          <p:cNvSpPr txBox="1"/>
          <p:nvPr/>
        </p:nvSpPr>
        <p:spPr>
          <a:xfrm>
            <a:off x="28098226" y="1112763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81CD526-2A56-A100-A5A9-15FC909CABDF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C71999C-D6F3-91AA-5637-085E19045A63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2BC9E39-E943-9637-C682-D6516923B2B0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2E84B4B-6A80-CD17-0FA7-CC1388AB5235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07A4875-7AD4-F675-A6E8-7C2766AAEF1A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F33836E-2877-FBDC-A4CE-3C0F28D7B17C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4C8F6D6-26C1-8666-0661-0BAAD1EE0160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4637B8A-7233-328C-CC5B-AC9BD72DB9D6}"/>
              </a:ext>
            </a:extLst>
          </p:cNvPr>
          <p:cNvSpPr txBox="1"/>
          <p:nvPr/>
        </p:nvSpPr>
        <p:spPr>
          <a:xfrm>
            <a:off x="5322806" y="2209297"/>
            <a:ext cx="60477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Není snadnou cestou k léčení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Obecně je rodina spíše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 odporu ke změně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Nemoc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dítěte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je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říležitost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pro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změnu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v rodině a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růst  </a:t>
            </a: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Klíč ke změně v psychoterapii je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uvědomění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(rodičů) 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096D9D-2702-0B5F-F09C-52833451EE17}"/>
              </a:ext>
            </a:extLst>
          </p:cNvPr>
          <p:cNvSpPr txBox="1"/>
          <p:nvPr/>
        </p:nvSpPr>
        <p:spPr>
          <a:xfrm>
            <a:off x="13336201" y="4960407"/>
            <a:ext cx="11262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těch biologických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potřebujeme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hlavně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větší komunikační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E86ABD-43D2-1BF0-D329-50818A1A51E1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D173E0-2F11-FEB3-7C47-018424B9D824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B04E57E-2C66-428B-DABF-0BFCDC398113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1828705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0325-FF7B-64BB-F1C0-EEDB7625C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0B7A4C8-49B6-8E49-48EA-73D0CECB9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88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1FE55506-0FBC-2684-0C12-7BDCAFCE97AC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0E13B94-9231-5341-AAE4-766F72D21134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6E84505-766B-B7E1-8F45-1DF28334D0D6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442123D-BB70-9172-CD95-AB694E57A7D2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3EA4F4D-E73D-AF52-C929-F4F3EE93D6CF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4A1533E-6A2A-1A1E-F41C-D8A70A3A5FF1}"/>
              </a:ext>
            </a:extLst>
          </p:cNvPr>
          <p:cNvSpPr txBox="1"/>
          <p:nvPr/>
        </p:nvSpPr>
        <p:spPr>
          <a:xfrm>
            <a:off x="6742562" y="813544"/>
            <a:ext cx="4223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Rodiče a jejich moc</a:t>
            </a:r>
            <a:endParaRPr lang="cs-CZ" sz="36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F48516-4473-CF07-1942-D789A0F92F01}"/>
              </a:ext>
            </a:extLst>
          </p:cNvPr>
          <p:cNvSpPr txBox="1"/>
          <p:nvPr/>
        </p:nvSpPr>
        <p:spPr>
          <a:xfrm>
            <a:off x="12459490" y="-1119222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F0B5EC8-6D16-61C5-ACFC-8E9EF27E022D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6FE3EF1-273E-48E2-19F7-119DE13DC917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D046EAB-E859-7795-EFC8-960605F6AFCD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A04D9D-6F4D-BE3F-A5BB-F8A3BA644222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F4002D2-FFD9-48B3-3000-C90833BA0230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03B0DE6-E207-FB3C-16AE-ADA717E37883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1BE95D4-A9B2-4211-9EC2-E20A3F7CCF6B}"/>
              </a:ext>
            </a:extLst>
          </p:cNvPr>
          <p:cNvSpPr txBox="1"/>
          <p:nvPr/>
        </p:nvSpPr>
        <p:spPr>
          <a:xfrm>
            <a:off x="-7965806" y="-309840"/>
            <a:ext cx="6047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F6D91C-A60C-71C6-57A3-7B807682F97A}"/>
              </a:ext>
            </a:extLst>
          </p:cNvPr>
          <p:cNvSpPr txBox="1"/>
          <p:nvPr/>
        </p:nvSpPr>
        <p:spPr>
          <a:xfrm>
            <a:off x="5105575" y="1612387"/>
            <a:ext cx="676277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Označený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pacient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(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dítě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) reaguje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svými symptomy na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podmínky a vztahy v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systému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( dědičnost, rodinné vztahy, </a:t>
            </a:r>
            <a:r>
              <a:rPr lang="cs-CZ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socio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- kulturní hodnoty a atmosféra ve společnosti)</a:t>
            </a:r>
            <a:endParaRPr lang="cs-CZ" sz="2000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Rodiče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jsou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ti:</a:t>
            </a:r>
          </a:p>
          <a:p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     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 větší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mocí věci měnit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a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větší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mentální kapacitou</a:t>
            </a:r>
          </a:p>
          <a:p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b="1" dirty="0" smtClean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213FED-45B6-D928-9D3B-04D2D3265F89}"/>
              </a:ext>
            </a:extLst>
          </p:cNvPr>
          <p:cNvSpPr txBox="1"/>
          <p:nvPr/>
        </p:nvSpPr>
        <p:spPr>
          <a:xfrm>
            <a:off x="24926401" y="7032379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D32EF6-2958-C20D-4B87-2B587DAE7951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B450451-06F6-CA2B-025D-DC5FB4741F31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5923408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B63B1-5424-A40C-692A-EF59E5E1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6A86E22-E822-D9E5-78FB-998FD035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2987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32FB8762-BF9B-D3DA-60C4-54F6992D766C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4A5C7CB-913C-28E2-661E-92FE4EF5A06A}"/>
              </a:ext>
            </a:extLst>
          </p:cNvPr>
          <p:cNvSpPr/>
          <p:nvPr/>
        </p:nvSpPr>
        <p:spPr>
          <a:xfrm>
            <a:off x="3834494" y="-532115"/>
            <a:ext cx="8478493" cy="8208657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C1015C-3EC8-0153-A537-F2042738C854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8BB6E1-80EC-2A5C-CAF8-446530B2190F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32AC6F-5DDC-1D4F-EAA5-85EB51AF4F0C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DEA5AA-7A23-F88F-530F-13D0F5AAE5B1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D0EB24-FDD7-6AA4-E03F-9CF78A9320F0}"/>
              </a:ext>
            </a:extLst>
          </p:cNvPr>
          <p:cNvSpPr txBox="1"/>
          <p:nvPr/>
        </p:nvSpPr>
        <p:spPr>
          <a:xfrm>
            <a:off x="-594711" y="-6261431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8D2FE8A-DC2C-39E7-1712-70F9B1A5D635}"/>
              </a:ext>
            </a:extLst>
          </p:cNvPr>
          <p:cNvSpPr txBox="1"/>
          <p:nvPr/>
        </p:nvSpPr>
        <p:spPr>
          <a:xfrm>
            <a:off x="4922951" y="520621"/>
            <a:ext cx="725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</a:t>
            </a:r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ěsíční </a:t>
            </a:r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lázeňský pobyt </a:t>
            </a:r>
          </a:p>
          <a:p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jako psychoterapeutická intervence </a:t>
            </a:r>
          </a:p>
          <a:p>
            <a:r>
              <a:rPr lang="cs-CZ" sz="3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        </a:t>
            </a:r>
            <a:endParaRPr lang="cs-CZ" sz="3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6EAA60F-6342-8E4D-32D2-D1036626224F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16C7F68-4154-CBC8-A908-D84CFCF45551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DDC133E-C489-B2B1-E1F2-1A910EDAF4D7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57A599C-1E6E-ECC3-0260-C34E86C403CC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B45CE05-C9D3-F962-3D7A-8F4C2E2ABD1D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AAF9E14-3DB7-39CF-B757-1B2B607C8EDC}"/>
              </a:ext>
            </a:extLst>
          </p:cNvPr>
          <p:cNvSpPr txBox="1"/>
          <p:nvPr/>
        </p:nvSpPr>
        <p:spPr>
          <a:xfrm>
            <a:off x="-7965806" y="-309840"/>
            <a:ext cx="6047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14BF17-59FF-0703-C1C2-59E4E27E0D8A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3D1BBF-7D6E-BC31-307B-46FF4C3C6BBC}"/>
              </a:ext>
            </a:extLst>
          </p:cNvPr>
          <p:cNvSpPr txBox="1"/>
          <p:nvPr/>
        </p:nvSpPr>
        <p:spPr>
          <a:xfrm>
            <a:off x="-2226966" y="-3337872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2E14B2A-323D-CE8E-E129-6835E2F79165}"/>
              </a:ext>
            </a:extLst>
          </p:cNvPr>
          <p:cNvSpPr txBox="1"/>
          <p:nvPr/>
        </p:nvSpPr>
        <p:spPr>
          <a:xfrm>
            <a:off x="4922951" y="1997949"/>
            <a:ext cx="73900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VYTRŽENÍ 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- 1 měsíc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šance pro změnu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z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každodenní domácí rutiny a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pro intenzivněji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strávený společný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čas v přírodním prostředí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REŽIM -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čas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z vnějšku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určeného režimu ( </a:t>
            </a:r>
            <a:r>
              <a:rPr lang="cs-CZ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balneokarta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:) a jídelní režim</a:t>
            </a: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SROVNÁVÁNÍ -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čas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konfrontace s ostatními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rodinami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-Srovnávání </a:t>
            </a:r>
            <a:r>
              <a:rPr lang="cs-CZ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výchovných stylů  </a:t>
            </a:r>
          </a:p>
          <a:p>
            <a:pPr>
              <a:buFontTx/>
              <a:buChar char="-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Srovnávání </a:t>
            </a:r>
            <a:r>
              <a:rPr lang="cs-CZ" sz="2000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závažnosti </a:t>
            </a:r>
            <a:r>
              <a:rPr lang="cs-CZ" sz="2000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symptomů </a:t>
            </a:r>
            <a:r>
              <a:rPr lang="cs-CZ" sz="2000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dětí</a:t>
            </a:r>
            <a:endParaRPr lang="cs-CZ" sz="2000" u="sng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Srovnávání </a:t>
            </a:r>
            <a:r>
              <a:rPr lang="cs-CZ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životní úrovně </a:t>
            </a:r>
          </a:p>
          <a:p>
            <a:pPr>
              <a:buFontTx/>
              <a:buChar char="-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Srovnání </a:t>
            </a:r>
            <a:r>
              <a:rPr lang="cs-CZ" sz="2000" u="sng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rodinné konstelace </a:t>
            </a:r>
            <a:r>
              <a:rPr lang="cs-CZ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B947B07-B478-D1B1-45CB-A766227422EF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47830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4AB26-70AE-5A66-77A7-F96352255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E9E9CD-F0DF-22D4-49CB-CA39EE9C3D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1521" y="-357951"/>
            <a:ext cx="10944877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F1444965-A7EB-22C8-54FF-A7228772CCE9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979B666-B4DC-93A2-0096-419A483AFA87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1DD5D1-EA0B-A508-3975-F3D0B66E9032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464E19-DF08-BE61-D00D-A70E2C78C737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62ECBC8-D9B6-333C-8A5C-321003D986BF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40540D1-F9AE-9AAD-1C7B-A75BC07EBA25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FDC01C-7261-2760-9DCB-7D5998DA362B}"/>
              </a:ext>
            </a:extLst>
          </p:cNvPr>
          <p:cNvSpPr txBox="1"/>
          <p:nvPr/>
        </p:nvSpPr>
        <p:spPr>
          <a:xfrm>
            <a:off x="-594711" y="-6261431"/>
            <a:ext cx="634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Rozhodování a rozhodnutí sm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 k poskytnutí psychoterapie v LLK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A7682C2-DA52-95D8-B396-3E6588D51E2F}"/>
              </a:ext>
            </a:extLst>
          </p:cNvPr>
          <p:cNvSpPr txBox="1"/>
          <p:nvPr/>
        </p:nvSpPr>
        <p:spPr>
          <a:xfrm>
            <a:off x="-13238045" y="-2556028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5FDD669-19B7-DC0F-219A-6CA3A10042A2}"/>
              </a:ext>
            </a:extLst>
          </p:cNvPr>
          <p:cNvSpPr txBox="1"/>
          <p:nvPr/>
        </p:nvSpPr>
        <p:spPr>
          <a:xfrm>
            <a:off x="4729163" y="800101"/>
            <a:ext cx="7462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Oficiální terapie - terapeutická </a:t>
            </a:r>
            <a:r>
              <a:rPr lang="cs-CZ" sz="3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místnost jako intervence  </a:t>
            </a:r>
            <a:r>
              <a:rPr lang="cs-CZ" sz="3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  <a:sym typeface="Wingdings" panose="05000000000000000000" pitchFamily="2" charset="2"/>
              </a:rPr>
              <a:t></a:t>
            </a:r>
            <a:endParaRPr lang="cs-CZ" sz="36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3CA130B-B759-C6D2-AB86-CDC9C28C04B1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ACF713-9F5D-0F00-3B7A-C619FC6E1BF8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47E2ADE-ED46-CA8E-8103-103EB40EB77D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49911E9-76C6-57CB-10B9-90C6098FB9B3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811694F-E1D9-6F2C-05B6-53A2DC0CAC1A}"/>
              </a:ext>
            </a:extLst>
          </p:cNvPr>
          <p:cNvSpPr txBox="1"/>
          <p:nvPr/>
        </p:nvSpPr>
        <p:spPr>
          <a:xfrm>
            <a:off x="-7965806" y="-309840"/>
            <a:ext cx="6047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80F82B-B74B-0504-A0EF-6D5EABC3FA8B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214CE21-737C-8692-8017-DCD14F5F827C}"/>
              </a:ext>
            </a:extLst>
          </p:cNvPr>
          <p:cNvSpPr txBox="1"/>
          <p:nvPr/>
        </p:nvSpPr>
        <p:spPr>
          <a:xfrm>
            <a:off x="-2226966" y="-3337872"/>
            <a:ext cx="5515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Rozhodují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pPr marL="342900" indent="-342900">
              <a:buAutoNum type="arabicPeriod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Rozhoduje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 –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 konzultaci a doporu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ošet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ujícího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Rozhoduje Psychoterapeut a kapacita- v pr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 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síce= minimáln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1 setkání maximáln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3osobní setkání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CEE27B-7EE7-1E0C-F405-3368E0C4A896}"/>
              </a:ext>
            </a:extLst>
          </p:cNvPr>
          <p:cNvSpPr txBox="1"/>
          <p:nvPr/>
        </p:nvSpPr>
        <p:spPr>
          <a:xfrm>
            <a:off x="-15142540" y="-857180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75F4417-A815-407D-1568-60D345FB03DF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572125" y="2443163"/>
            <a:ext cx="54149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Rodinná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dynamika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rovina rodičovství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partnerství</a:t>
            </a:r>
          </a:p>
          <a:p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Externalizace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symptomu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Časová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osa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symptomatologie</a:t>
            </a:r>
          </a:p>
          <a:p>
            <a:endParaRPr lang="cs-CZ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40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B5679-388B-6B91-991D-AD286003E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9615C3D-E28A-3E23-CE0B-85CF0A7CF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12987" cy="820865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88CECE8A-7167-81B4-B95B-3838B3F82E0E}"/>
              </a:ext>
            </a:extLst>
          </p:cNvPr>
          <p:cNvSpPr txBox="1"/>
          <p:nvPr/>
        </p:nvSpPr>
        <p:spPr>
          <a:xfrm>
            <a:off x="28859519" y="9104789"/>
            <a:ext cx="69236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KA PEDIATRA 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LÉKA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PSYCHIATR</a:t>
            </a: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RODINNÁ PSYCHOTERAPEUTKA - od 1/ 2025, s klienty od 2/2025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Dana Šašková, MUDr. Jakub Moravec,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MUDr.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Damová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</a:p>
          <a:p>
            <a:pPr marL="0" indent="0">
              <a:buNone/>
            </a:pP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Spolupráce na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asování - sestra Monika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Jadlovská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cs-CZ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Balneoprovoz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hipoterapie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430E8A-5819-5B36-685C-2673DA420515}"/>
              </a:ext>
            </a:extLst>
          </p:cNvPr>
          <p:cNvSpPr/>
          <p:nvPr/>
        </p:nvSpPr>
        <p:spPr>
          <a:xfrm>
            <a:off x="3834495" y="1"/>
            <a:ext cx="8478493" cy="6858000"/>
          </a:xfrm>
          <a:custGeom>
            <a:avLst/>
            <a:gdLst>
              <a:gd name="connsiteX0" fmla="*/ 0 w 8351746"/>
              <a:gd name="connsiteY0" fmla="*/ 0 h 7859549"/>
              <a:gd name="connsiteX1" fmla="*/ 8351746 w 8351746"/>
              <a:gd name="connsiteY1" fmla="*/ 0 h 7859549"/>
              <a:gd name="connsiteX2" fmla="*/ 8351746 w 8351746"/>
              <a:gd name="connsiteY2" fmla="*/ 7859549 h 7859549"/>
              <a:gd name="connsiteX3" fmla="*/ 0 w 8351746"/>
              <a:gd name="connsiteY3" fmla="*/ 7859549 h 7859549"/>
              <a:gd name="connsiteX4" fmla="*/ 0 w 8351746"/>
              <a:gd name="connsiteY4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  <a:gd name="connsiteX0" fmla="*/ 85 w 8351831"/>
              <a:gd name="connsiteY0" fmla="*/ 0 h 7859549"/>
              <a:gd name="connsiteX1" fmla="*/ 8351831 w 8351831"/>
              <a:gd name="connsiteY1" fmla="*/ 0 h 7859549"/>
              <a:gd name="connsiteX2" fmla="*/ 8351831 w 8351831"/>
              <a:gd name="connsiteY2" fmla="*/ 7859549 h 7859549"/>
              <a:gd name="connsiteX3" fmla="*/ 85 w 8351831"/>
              <a:gd name="connsiteY3" fmla="*/ 7859549 h 7859549"/>
              <a:gd name="connsiteX4" fmla="*/ 825994 w 8351831"/>
              <a:gd name="connsiteY4" fmla="*/ 3785472 h 7859549"/>
              <a:gd name="connsiteX5" fmla="*/ 85 w 8351831"/>
              <a:gd name="connsiteY5" fmla="*/ 0 h 785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1831" h="7859549">
                <a:moveTo>
                  <a:pt x="85" y="0"/>
                </a:moveTo>
                <a:lnTo>
                  <a:pt x="8351831" y="0"/>
                </a:lnTo>
                <a:lnTo>
                  <a:pt x="8351831" y="7859549"/>
                </a:lnTo>
                <a:lnTo>
                  <a:pt x="85" y="7859549"/>
                </a:lnTo>
                <a:cubicBezTo>
                  <a:pt x="-9747" y="5921420"/>
                  <a:pt x="835826" y="5723601"/>
                  <a:pt x="825994" y="3785472"/>
                </a:cubicBezTo>
                <a:cubicBezTo>
                  <a:pt x="786665" y="2405661"/>
                  <a:pt x="275388" y="1261824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776127F-E53B-EB63-3D43-5763FA092861}"/>
              </a:ext>
            </a:extLst>
          </p:cNvPr>
          <p:cNvSpPr txBox="1"/>
          <p:nvPr/>
        </p:nvSpPr>
        <p:spPr>
          <a:xfrm>
            <a:off x="-8310102" y="-6769262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etiologie nemoci a adekvátní „rovina“ intervence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6ECD79-46C2-73FC-E902-611888EECE3A}"/>
              </a:ext>
            </a:extLst>
          </p:cNvPr>
          <p:cNvSpPr txBox="1"/>
          <p:nvPr/>
        </p:nvSpPr>
        <p:spPr>
          <a:xfrm>
            <a:off x="-7421266" y="8038615"/>
            <a:ext cx="5194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Lázních Kynžvart?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7C7A84-E794-01F6-9807-959CC4F57244}"/>
              </a:ext>
            </a:extLst>
          </p:cNvPr>
          <p:cNvSpPr txBox="1"/>
          <p:nvPr/>
        </p:nvSpPr>
        <p:spPr>
          <a:xfrm>
            <a:off x="-7075798" y="-1789181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206D38-C1E5-7685-D814-7A8CD11CFF1C}"/>
              </a:ext>
            </a:extLst>
          </p:cNvPr>
          <p:cNvSpPr txBox="1"/>
          <p:nvPr/>
        </p:nvSpPr>
        <p:spPr>
          <a:xfrm>
            <a:off x="-11298892" y="2240772"/>
            <a:ext cx="4223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Rodinná terapie II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FB82BE1-0671-86C2-73C7-A14410AFA981}"/>
              </a:ext>
            </a:extLst>
          </p:cNvPr>
          <p:cNvSpPr txBox="1"/>
          <p:nvPr/>
        </p:nvSpPr>
        <p:spPr>
          <a:xfrm>
            <a:off x="4957763" y="561637"/>
            <a:ext cx="7062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Rozhodování a rozhodnutí směrem k poskytnutí psychoterapie v </a:t>
            </a:r>
            <a:r>
              <a:rPr lang="cs-CZ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LLLK</a:t>
            </a:r>
            <a:endParaRPr lang="cs-CZ" sz="3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08449A8-1DBC-345E-4B3A-EF8D044FF203}"/>
              </a:ext>
            </a:extLst>
          </p:cNvPr>
          <p:cNvSpPr txBox="1"/>
          <p:nvPr/>
        </p:nvSpPr>
        <p:spPr>
          <a:xfrm>
            <a:off x="18587968" y="-903476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Kontext psychoterapie v lázních : </a:t>
            </a:r>
          </a:p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vytržení x režim x srovnávání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AB73771-6CE7-489F-7F78-D2BE8626B498}"/>
              </a:ext>
            </a:extLst>
          </p:cNvPr>
          <p:cNvSpPr txBox="1"/>
          <p:nvPr/>
        </p:nvSpPr>
        <p:spPr>
          <a:xfrm>
            <a:off x="25940247" y="-809114"/>
            <a:ext cx="3201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Práce s rodinou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137ACF-961B-D582-D77D-D4779F881183}"/>
              </a:ext>
            </a:extLst>
          </p:cNvPr>
          <p:cNvSpPr txBox="1"/>
          <p:nvPr/>
        </p:nvSpPr>
        <p:spPr>
          <a:xfrm>
            <a:off x="29724170" y="-1048504"/>
            <a:ext cx="519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 psychoterapie není aneb „opravte mi prosím dít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ABCDF50-604F-14C2-FD7B-06C5CB148892}"/>
              </a:ext>
            </a:extLst>
          </p:cNvPr>
          <p:cNvSpPr txBox="1"/>
          <p:nvPr/>
        </p:nvSpPr>
        <p:spPr>
          <a:xfrm>
            <a:off x="12499885" y="3048336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Lidé v pozadí aneb lidé v pop</a:t>
            </a:r>
            <a:r>
              <a:rPr lang="cs-CZ" sz="3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edí psychoterapie v LLLK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B591EB-690F-F23F-9B41-C12A152C3029}"/>
              </a:ext>
            </a:extLst>
          </p:cNvPr>
          <p:cNvSpPr txBox="1"/>
          <p:nvPr/>
        </p:nvSpPr>
        <p:spPr>
          <a:xfrm>
            <a:off x="-9487024" y="-5172757"/>
            <a:ext cx="6972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Kvalita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 je komplexní bio- psycho- socio– spirituální bytost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žišt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biologické rovin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Otázka po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vodu symptomu (etiologii)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Lázn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prostor pro širší intervenci – komplexn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jší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ístup v Lázních Kynžvart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F79DC8A-E749-5B9B-DE0F-EE2B01C190B6}"/>
              </a:ext>
            </a:extLst>
          </p:cNvPr>
          <p:cNvSpPr txBox="1"/>
          <p:nvPr/>
        </p:nvSpPr>
        <p:spPr>
          <a:xfrm>
            <a:off x="-7421266" y="9104789"/>
            <a:ext cx="631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místo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Unikátní cílová skupina (d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 s doprovodem)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Rodina v Intenzivní blízkosti / celá rodina / st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ídání – dostupní </a:t>
            </a:r>
            <a:r>
              <a:rPr lang="cs-CZ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7E02A0F-EDA4-D2F4-CE2F-AF02B2517C76}"/>
              </a:ext>
            </a:extLst>
          </p:cNvPr>
          <p:cNvSpPr txBox="1"/>
          <p:nvPr/>
        </p:nvSpPr>
        <p:spPr>
          <a:xfrm>
            <a:off x="-7965806" y="-309840"/>
            <a:ext cx="6047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Není snadnou cestou k lé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Obecn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je rodina spíše v odporu 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snaha uchovat ustálené vzorce fungování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Nemoc je narušením / výkyvem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íležitost pro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 v rodin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Klí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 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 zm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 psychoterapii je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- obranné mechanismy ( p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íklad)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3A051F-EEDF-2B13-229B-D6A21D3A7FC0}"/>
              </a:ext>
            </a:extLst>
          </p:cNvPr>
          <p:cNvSpPr txBox="1"/>
          <p:nvPr/>
        </p:nvSpPr>
        <p:spPr>
          <a:xfrm>
            <a:off x="-13238045" y="3477955"/>
            <a:ext cx="810139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Symptom vzniká v systému, je projevem fungování rodinného systému, sociálního systému i kulturních hodnot a preferencí.</a:t>
            </a:r>
          </a:p>
          <a:p>
            <a:pPr marL="0" indent="0">
              <a:buNone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Systém, kde jsou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ti, je v neustálém pohybu – vývoj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chronické obtíže, záhadné stonání,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znát širší souvislosti 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 biologických obtíží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pot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ebujeme více uv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dom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v systému , což je role hlavn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čů.</a:t>
            </a:r>
          </a:p>
          <a:p>
            <a:endParaRPr lang="cs-CZ" dirty="0"/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Rodi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 jsou ti, kte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ř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mají v rodinném systému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mentální kapacitu,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moc, v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tší komunika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ní zdroje, více životních zkušeností.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E7BC82-6907-356D-8646-03AFF1462769}"/>
              </a:ext>
            </a:extLst>
          </p:cNvPr>
          <p:cNvSpPr txBox="1"/>
          <p:nvPr/>
        </p:nvSpPr>
        <p:spPr>
          <a:xfrm>
            <a:off x="5315991" y="2556128"/>
            <a:ext cx="55154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Rozhodují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rodiče – letáček předem…. dobrovolné</a:t>
            </a: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AutoNum type="arabicPeriod"/>
            </a:pP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AutoNum type="arabicPeriod"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Rozhoduje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lékař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– po konzultaci a doporučení ošetřujícího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lékaře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při vstupní prohlídce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pPr marL="342900" indent="-342900">
              <a:buAutoNum type="arabicPeriod"/>
            </a:pP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3.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Rozhoduje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psychoterapeut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a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kapacita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- v </a:t>
            </a:r>
            <a:r>
              <a:rPr lang="cs-CZ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      průběhu měsíce =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1 </a:t>
            </a:r>
            <a:r>
              <a:rPr lang="cs-CZ" sz="2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DLaM Display" panose="02010000000000000000" pitchFamily="2" charset="0"/>
              </a:rPr>
              <a:t>– 3 osobní setkání</a:t>
            </a:r>
            <a:endParaRPr lang="cs-CZ" sz="2000" b="1" dirty="0">
              <a:latin typeface="Cambria Math" panose="02040503050406030204" pitchFamily="18" charset="0"/>
              <a:ea typeface="Cambria Math" panose="02040503050406030204" pitchFamily="18" charset="0"/>
              <a:cs typeface="ADLaM Display" panose="02010000000000000000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B16EB8-76EE-7C73-9DB6-BB9C2FE03FC7}"/>
              </a:ext>
            </a:extLst>
          </p:cNvPr>
          <p:cNvSpPr txBox="1"/>
          <p:nvPr/>
        </p:nvSpPr>
        <p:spPr>
          <a:xfrm>
            <a:off x="15753276" y="8127999"/>
            <a:ext cx="76872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vytržení z každodenní domácí rutiny a zárove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ň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intenzivn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ji strávený spole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ný 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z 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jšku ur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eného režimu</a:t>
            </a:r>
          </a:p>
          <a:p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konfrontace s ostatními rodiny a velkého srovnávání: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výchovných styl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ů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í d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tí a jejich míry nemocnosti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Srovnávání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životní úrovn</a:t>
            </a:r>
            <a:r>
              <a:rPr lang="cs-CZ" sz="2000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cs-CZ" sz="2000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Srovnání</a:t>
            </a: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statusu a hodnot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1CFCF2B-6C41-90B2-9B51-F6425E5E9CCF}"/>
              </a:ext>
            </a:extLst>
          </p:cNvPr>
          <p:cNvSpPr txBox="1"/>
          <p:nvPr/>
        </p:nvSpPr>
        <p:spPr>
          <a:xfrm>
            <a:off x="23083768" y="9104789"/>
            <a:ext cx="4920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„Opravte mi, prosím, dít</a:t>
            </a:r>
            <a:r>
              <a:rPr lang="cs-CZ" sz="2000" i="1" dirty="0">
                <a:latin typeface="Arial Black" panose="020B0A040201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ě</a:t>
            </a:r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 </a:t>
            </a:r>
          </a:p>
          <a:p>
            <a:r>
              <a:rPr lang="cs-CZ" sz="20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cs-CZ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Psychoterapie „neopravuje“: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VÝVOJOVÉ PORUCHY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PORUCHY AKTIVITY A POZORNOSTI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NARUŠENÝ INTELEKT </a:t>
            </a:r>
          </a:p>
          <a:p>
            <a:pPr marL="0" indent="0">
              <a:buNone/>
            </a:pPr>
            <a:r>
              <a:rPr lang="cs-CZ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PORUCHY</a:t>
            </a:r>
          </a:p>
        </p:txBody>
      </p:sp>
    </p:spTree>
    <p:extLst>
      <p:ext uri="{BB962C8B-B14F-4D97-AF65-F5344CB8AC3E}">
        <p14:creationId xmlns:p14="http://schemas.microsoft.com/office/powerpoint/2010/main" val="33023918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4659</Words>
  <Application>Microsoft Office PowerPoint</Application>
  <PresentationFormat>Širokoúhlá obrazovka</PresentationFormat>
  <Paragraphs>694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ADLaM Display</vt:lpstr>
      <vt:lpstr>Arial</vt:lpstr>
      <vt:lpstr>Arial Black</vt:lpstr>
      <vt:lpstr>Calibri</vt:lpstr>
      <vt:lpstr>Calibri Light</vt:lpstr>
      <vt:lpstr>Cambria Math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juli.bolfova@gmail.com</dc:creator>
  <cp:lastModifiedBy>Koblerová Kamila</cp:lastModifiedBy>
  <cp:revision>45</cp:revision>
  <cp:lastPrinted>2025-09-05T14:23:18Z</cp:lastPrinted>
  <dcterms:created xsi:type="dcterms:W3CDTF">2025-08-25T13:08:44Z</dcterms:created>
  <dcterms:modified xsi:type="dcterms:W3CDTF">2025-09-05T14:26:01Z</dcterms:modified>
</cp:coreProperties>
</file>