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71" r:id="rId2"/>
    <p:sldId id="257" r:id="rId3"/>
    <p:sldId id="638" r:id="rId4"/>
    <p:sldId id="673" r:id="rId5"/>
    <p:sldId id="273" r:id="rId6"/>
    <p:sldId id="691" r:id="rId7"/>
    <p:sldId id="730" r:id="rId8"/>
    <p:sldId id="264" r:id="rId9"/>
    <p:sldId id="279" r:id="rId10"/>
    <p:sldId id="280" r:id="rId11"/>
    <p:sldId id="292" r:id="rId12"/>
    <p:sldId id="287" r:id="rId13"/>
    <p:sldId id="493" r:id="rId14"/>
    <p:sldId id="694" r:id="rId15"/>
    <p:sldId id="481" r:id="rId16"/>
    <p:sldId id="564" r:id="rId17"/>
    <p:sldId id="593" r:id="rId18"/>
    <p:sldId id="608" r:id="rId19"/>
    <p:sldId id="630" r:id="rId20"/>
    <p:sldId id="683" r:id="rId21"/>
    <p:sldId id="684" r:id="rId22"/>
    <p:sldId id="731" r:id="rId23"/>
    <p:sldId id="441" r:id="rId24"/>
    <p:sldId id="633" r:id="rId25"/>
    <p:sldId id="568" r:id="rId26"/>
    <p:sldId id="580" r:id="rId27"/>
    <p:sldId id="597" r:id="rId28"/>
    <p:sldId id="599" r:id="rId29"/>
    <p:sldId id="598" r:id="rId30"/>
    <p:sldId id="596" r:id="rId31"/>
    <p:sldId id="600" r:id="rId32"/>
    <p:sldId id="549" r:id="rId33"/>
    <p:sldId id="666" r:id="rId34"/>
    <p:sldId id="722" r:id="rId35"/>
    <p:sldId id="669" r:id="rId36"/>
    <p:sldId id="723" r:id="rId37"/>
    <p:sldId id="667" r:id="rId38"/>
    <p:sldId id="724" r:id="rId39"/>
    <p:sldId id="688" r:id="rId40"/>
    <p:sldId id="644" r:id="rId41"/>
    <p:sldId id="659" r:id="rId42"/>
    <p:sldId id="678" r:id="rId43"/>
    <p:sldId id="612" r:id="rId44"/>
    <p:sldId id="726" r:id="rId45"/>
    <p:sldId id="699" r:id="rId46"/>
    <p:sldId id="707" r:id="rId47"/>
    <p:sldId id="681" r:id="rId48"/>
    <p:sldId id="668" r:id="rId49"/>
    <p:sldId id="663" r:id="rId50"/>
    <p:sldId id="635" r:id="rId51"/>
    <p:sldId id="676" r:id="rId52"/>
    <p:sldId id="610" r:id="rId53"/>
    <p:sldId id="594" r:id="rId54"/>
    <p:sldId id="615" r:id="rId55"/>
    <p:sldId id="613" r:id="rId56"/>
    <p:sldId id="542" r:id="rId57"/>
    <p:sldId id="426" r:id="rId58"/>
    <p:sldId id="665" r:id="rId59"/>
    <p:sldId id="727" r:id="rId60"/>
    <p:sldId id="546" r:id="rId61"/>
    <p:sldId id="685" r:id="rId62"/>
    <p:sldId id="674" r:id="rId63"/>
    <p:sldId id="553" r:id="rId64"/>
    <p:sldId id="548" r:id="rId65"/>
    <p:sldId id="729" r:id="rId66"/>
    <p:sldId id="677" r:id="rId67"/>
    <p:sldId id="552" r:id="rId68"/>
    <p:sldId id="436" r:id="rId69"/>
    <p:sldId id="440" r:id="rId70"/>
    <p:sldId id="732" r:id="rId7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DE63251-32A4-4FBC-890C-89112E7F30D7}">
          <p14:sldIdLst>
            <p14:sldId id="271"/>
            <p14:sldId id="257"/>
            <p14:sldId id="638"/>
            <p14:sldId id="673"/>
            <p14:sldId id="273"/>
            <p14:sldId id="691"/>
            <p14:sldId id="730"/>
            <p14:sldId id="264"/>
            <p14:sldId id="279"/>
            <p14:sldId id="280"/>
            <p14:sldId id="292"/>
            <p14:sldId id="287"/>
            <p14:sldId id="493"/>
            <p14:sldId id="694"/>
            <p14:sldId id="481"/>
            <p14:sldId id="564"/>
            <p14:sldId id="593"/>
            <p14:sldId id="608"/>
            <p14:sldId id="630"/>
            <p14:sldId id="683"/>
            <p14:sldId id="684"/>
            <p14:sldId id="731"/>
            <p14:sldId id="441"/>
            <p14:sldId id="633"/>
            <p14:sldId id="568"/>
            <p14:sldId id="580"/>
            <p14:sldId id="597"/>
            <p14:sldId id="599"/>
            <p14:sldId id="598"/>
            <p14:sldId id="596"/>
            <p14:sldId id="600"/>
            <p14:sldId id="549"/>
            <p14:sldId id="666"/>
            <p14:sldId id="722"/>
            <p14:sldId id="669"/>
            <p14:sldId id="723"/>
            <p14:sldId id="667"/>
            <p14:sldId id="724"/>
            <p14:sldId id="688"/>
            <p14:sldId id="644"/>
            <p14:sldId id="659"/>
            <p14:sldId id="678"/>
            <p14:sldId id="612"/>
            <p14:sldId id="726"/>
            <p14:sldId id="699"/>
            <p14:sldId id="707"/>
            <p14:sldId id="681"/>
            <p14:sldId id="668"/>
            <p14:sldId id="663"/>
            <p14:sldId id="635"/>
            <p14:sldId id="676"/>
            <p14:sldId id="610"/>
            <p14:sldId id="594"/>
            <p14:sldId id="615"/>
            <p14:sldId id="613"/>
            <p14:sldId id="542"/>
            <p14:sldId id="426"/>
            <p14:sldId id="665"/>
            <p14:sldId id="727"/>
            <p14:sldId id="546"/>
            <p14:sldId id="685"/>
            <p14:sldId id="674"/>
            <p14:sldId id="553"/>
            <p14:sldId id="548"/>
          </p14:sldIdLst>
        </p14:section>
        <p14:section name="Sekcia bez názvu" id="{06E821B6-FEB1-4458-B417-0E704AB69ADA}">
          <p14:sldIdLst>
            <p14:sldId id="729"/>
            <p14:sldId id="677"/>
            <p14:sldId id="552"/>
            <p14:sldId id="436"/>
            <p14:sldId id="440"/>
            <p14:sldId id="73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Tmavý štýl 1 - zvýrazneni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Štýl s motívom 2 - zvýrazneni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Štýl s motívom 1 - zvýrazneni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Štýl s motívom 2 - zvýrazneni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Štýl s motívom 1 - zvýrazneni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5829" autoAdjust="0"/>
  </p:normalViewPr>
  <p:slideViewPr>
    <p:cSldViewPr snapToGrid="0">
      <p:cViewPr varScale="1">
        <p:scale>
          <a:sx n="97" d="100"/>
          <a:sy n="97" d="100"/>
        </p:scale>
        <p:origin x="5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Jirásková" userId="4dd057946e45b7b9" providerId="LiveId" clId="{0BEF8D06-15B9-4F0F-9F0A-9F4CE5B06108}"/>
    <pc:docChg chg="undo custSel addSld delSld modSld modSection">
      <pc:chgData name="Zuzana Jirásková" userId="4dd057946e45b7b9" providerId="LiveId" clId="{0BEF8D06-15B9-4F0F-9F0A-9F4CE5B06108}" dt="2026-09-09T18:52:56.742" v="1407" actId="47"/>
      <pc:docMkLst>
        <pc:docMk/>
      </pc:docMkLst>
      <pc:sldChg chg="addSp delSp modSp mod">
        <pc:chgData name="Zuzana Jirásková" userId="4dd057946e45b7b9" providerId="LiveId" clId="{0BEF8D06-15B9-4F0F-9F0A-9F4CE5B06108}" dt="2026-08-26T13:29:28.666" v="2" actId="1076"/>
        <pc:sldMkLst>
          <pc:docMk/>
          <pc:sldMk cId="397952051" sldId="271"/>
        </pc:sldMkLst>
        <pc:spChg chg="add mod">
          <ac:chgData name="Zuzana Jirásková" userId="4dd057946e45b7b9" providerId="LiveId" clId="{0BEF8D06-15B9-4F0F-9F0A-9F4CE5B06108}" dt="2026-08-26T13:29:28.666" v="2" actId="1076"/>
          <ac:spMkLst>
            <pc:docMk/>
            <pc:sldMk cId="397952051" sldId="271"/>
            <ac:spMk id="7" creationId="{9B646C17-64F4-9C0E-FF51-F9322A734E0A}"/>
          </ac:spMkLst>
        </pc:spChg>
        <pc:picChg chg="add mod">
          <ac:chgData name="Zuzana Jirásková" userId="4dd057946e45b7b9" providerId="LiveId" clId="{0BEF8D06-15B9-4F0F-9F0A-9F4CE5B06108}" dt="2026-08-26T13:29:28.666" v="2" actId="1076"/>
          <ac:picMkLst>
            <pc:docMk/>
            <pc:sldMk cId="397952051" sldId="271"/>
            <ac:picMk id="9" creationId="{8E652571-24E5-20FD-3737-CB6D48E36FB0}"/>
          </ac:picMkLst>
        </pc:picChg>
      </pc:sldChg>
      <pc:sldChg chg="addSp delSp modSp mod">
        <pc:chgData name="Zuzana Jirásková" userId="4dd057946e45b7b9" providerId="LiveId" clId="{0BEF8D06-15B9-4F0F-9F0A-9F4CE5B06108}" dt="2026-09-02T17:35:48.598" v="18" actId="478"/>
        <pc:sldMkLst>
          <pc:docMk/>
          <pc:sldMk cId="0" sldId="273"/>
        </pc:sldMkLst>
        <pc:spChg chg="mod">
          <ac:chgData name="Zuzana Jirásková" userId="4dd057946e45b7b9" providerId="LiveId" clId="{0BEF8D06-15B9-4F0F-9F0A-9F4CE5B06108}" dt="2026-09-02T17:35:27.726" v="11" actId="1076"/>
          <ac:spMkLst>
            <pc:docMk/>
            <pc:sldMk cId="0" sldId="273"/>
            <ac:spMk id="3" creationId="{00000000-0000-0000-0000-000000000000}"/>
          </ac:spMkLst>
        </pc:spChg>
        <pc:picChg chg="add mod">
          <ac:chgData name="Zuzana Jirásková" userId="4dd057946e45b7b9" providerId="LiveId" clId="{0BEF8D06-15B9-4F0F-9F0A-9F4CE5B06108}" dt="2026-09-02T17:35:42.425" v="17" actId="1076"/>
          <ac:picMkLst>
            <pc:docMk/>
            <pc:sldMk cId="0" sldId="273"/>
            <ac:picMk id="4" creationId="{1B10FFF9-1290-1559-D7E6-3FD6DA10A3C3}"/>
          </ac:picMkLst>
        </pc:picChg>
      </pc:sldChg>
      <pc:sldChg chg="modSp mod">
        <pc:chgData name="Zuzana Jirásková" userId="4dd057946e45b7b9" providerId="LiveId" clId="{0BEF8D06-15B9-4F0F-9F0A-9F4CE5B06108}" dt="2026-09-04T19:57:03.098" v="1252" actId="20577"/>
        <pc:sldMkLst>
          <pc:docMk/>
          <pc:sldMk cId="0" sldId="279"/>
        </pc:sldMkLst>
        <pc:spChg chg="mod">
          <ac:chgData name="Zuzana Jirásková" userId="4dd057946e45b7b9" providerId="LiveId" clId="{0BEF8D06-15B9-4F0F-9F0A-9F4CE5B06108}" dt="2026-09-04T19:57:03.098" v="1252" actId="20577"/>
          <ac:spMkLst>
            <pc:docMk/>
            <pc:sldMk cId="0" sldId="279"/>
            <ac:spMk id="3" creationId="{00000000-0000-0000-0000-000000000000}"/>
          </ac:spMkLst>
        </pc:spChg>
      </pc:sldChg>
      <pc:sldChg chg="modSp mod">
        <pc:chgData name="Zuzana Jirásková" userId="4dd057946e45b7b9" providerId="LiveId" clId="{0BEF8D06-15B9-4F0F-9F0A-9F4CE5B06108}" dt="2026-09-02T17:51:59.491" v="244" actId="1076"/>
        <pc:sldMkLst>
          <pc:docMk/>
          <pc:sldMk cId="0" sldId="280"/>
        </pc:sldMkLst>
        <pc:spChg chg="mod">
          <ac:chgData name="Zuzana Jirásková" userId="4dd057946e45b7b9" providerId="LiveId" clId="{0BEF8D06-15B9-4F0F-9F0A-9F4CE5B06108}" dt="2026-09-02T17:51:52.735" v="243" actId="20577"/>
          <ac:spMkLst>
            <pc:docMk/>
            <pc:sldMk cId="0" sldId="280"/>
            <ac:spMk id="3" creationId="{00000000-0000-0000-0000-000000000000}"/>
          </ac:spMkLst>
        </pc:spChg>
        <pc:spChg chg="mod">
          <ac:chgData name="Zuzana Jirásková" userId="4dd057946e45b7b9" providerId="LiveId" clId="{0BEF8D06-15B9-4F0F-9F0A-9F4CE5B06108}" dt="2026-09-02T17:51:38.818" v="186" actId="1076"/>
          <ac:spMkLst>
            <pc:docMk/>
            <pc:sldMk cId="0" sldId="280"/>
            <ac:spMk id="8" creationId="{00000000-0000-0000-0000-000000000000}"/>
          </ac:spMkLst>
        </pc:spChg>
        <pc:spChg chg="mod">
          <ac:chgData name="Zuzana Jirásková" userId="4dd057946e45b7b9" providerId="LiveId" clId="{0BEF8D06-15B9-4F0F-9F0A-9F4CE5B06108}" dt="2026-09-02T17:51:59.491" v="244" actId="1076"/>
          <ac:spMkLst>
            <pc:docMk/>
            <pc:sldMk cId="0" sldId="280"/>
            <ac:spMk id="9" creationId="{00000000-0000-0000-0000-000000000000}"/>
          </ac:spMkLst>
        </pc:spChg>
      </pc:sldChg>
      <pc:sldChg chg="addSp del mod">
        <pc:chgData name="Zuzana Jirásková" userId="4dd057946e45b7b9" providerId="LiveId" clId="{0BEF8D06-15B9-4F0F-9F0A-9F4CE5B06108}" dt="2026-09-09T18:48:40.268" v="1380" actId="47"/>
        <pc:sldMkLst>
          <pc:docMk/>
          <pc:sldMk cId="0" sldId="281"/>
        </pc:sldMkLst>
      </pc:sldChg>
      <pc:sldChg chg="modSp mod">
        <pc:chgData name="Zuzana Jirásková" userId="4dd057946e45b7b9" providerId="LiveId" clId="{0BEF8D06-15B9-4F0F-9F0A-9F4CE5B06108}" dt="2026-09-02T17:52:32.060" v="245" actId="1076"/>
        <pc:sldMkLst>
          <pc:docMk/>
          <pc:sldMk cId="0" sldId="292"/>
        </pc:sldMkLst>
        <pc:spChg chg="mod">
          <ac:chgData name="Zuzana Jirásková" userId="4dd057946e45b7b9" providerId="LiveId" clId="{0BEF8D06-15B9-4F0F-9F0A-9F4CE5B06108}" dt="2026-09-02T17:52:32.060" v="245" actId="1076"/>
          <ac:spMkLst>
            <pc:docMk/>
            <pc:sldMk cId="0" sldId="292"/>
            <ac:spMk id="2" creationId="{E78D1FBE-2E5B-9AEA-89A0-5A8E1DF3349E}"/>
          </ac:spMkLst>
        </pc:spChg>
      </pc:sldChg>
      <pc:sldChg chg="addSp delSp modSp del mod">
        <pc:chgData name="Zuzana Jirásková" userId="4dd057946e45b7b9" providerId="LiveId" clId="{0BEF8D06-15B9-4F0F-9F0A-9F4CE5B06108}" dt="2026-09-09T18:46:49.987" v="1368" actId="47"/>
        <pc:sldMkLst>
          <pc:docMk/>
          <pc:sldMk cId="0" sldId="306"/>
        </pc:sldMkLst>
      </pc:sldChg>
      <pc:sldChg chg="addSp delSp modSp del mod">
        <pc:chgData name="Zuzana Jirásková" userId="4dd057946e45b7b9" providerId="LiveId" clId="{0BEF8D06-15B9-4F0F-9F0A-9F4CE5B06108}" dt="2026-09-09T18:46:39.022" v="1367" actId="47"/>
        <pc:sldMkLst>
          <pc:docMk/>
          <pc:sldMk cId="0" sldId="307"/>
        </pc:sldMkLst>
      </pc:sldChg>
      <pc:sldChg chg="modSp del mod">
        <pc:chgData name="Zuzana Jirásková" userId="4dd057946e45b7b9" providerId="LiveId" clId="{0BEF8D06-15B9-4F0F-9F0A-9F4CE5B06108}" dt="2026-09-09T18:47:02.668" v="1369" actId="47"/>
        <pc:sldMkLst>
          <pc:docMk/>
          <pc:sldMk cId="2453112276" sldId="407"/>
        </pc:sldMkLst>
      </pc:sldChg>
      <pc:sldChg chg="modSp mod">
        <pc:chgData name="Zuzana Jirásková" userId="4dd057946e45b7b9" providerId="LiveId" clId="{0BEF8D06-15B9-4F0F-9F0A-9F4CE5B06108}" dt="2026-09-04T20:27:25.399" v="1278" actId="20577"/>
        <pc:sldMkLst>
          <pc:docMk/>
          <pc:sldMk cId="1282586851" sldId="426"/>
        </pc:sldMkLst>
        <pc:spChg chg="mod">
          <ac:chgData name="Zuzana Jirásková" userId="4dd057946e45b7b9" providerId="LiveId" clId="{0BEF8D06-15B9-4F0F-9F0A-9F4CE5B06108}" dt="2026-09-04T20:27:25.399" v="1278" actId="20577"/>
          <ac:spMkLst>
            <pc:docMk/>
            <pc:sldMk cId="1282586851" sldId="426"/>
            <ac:spMk id="3" creationId="{59A3E4D2-7F33-D153-A6BE-89D7C7D99BBD}"/>
          </ac:spMkLst>
        </pc:spChg>
      </pc:sldChg>
      <pc:sldChg chg="modSp mod">
        <pc:chgData name="Zuzana Jirásková" userId="4dd057946e45b7b9" providerId="LiveId" clId="{0BEF8D06-15B9-4F0F-9F0A-9F4CE5B06108}" dt="2026-09-02T19:45:19.421" v="1116" actId="20577"/>
        <pc:sldMkLst>
          <pc:docMk/>
          <pc:sldMk cId="2312949204" sldId="440"/>
        </pc:sldMkLst>
        <pc:spChg chg="mod">
          <ac:chgData name="Zuzana Jirásková" userId="4dd057946e45b7b9" providerId="LiveId" clId="{0BEF8D06-15B9-4F0F-9F0A-9F4CE5B06108}" dt="2026-09-02T19:45:19.421" v="1116" actId="20577"/>
          <ac:spMkLst>
            <pc:docMk/>
            <pc:sldMk cId="2312949204" sldId="440"/>
            <ac:spMk id="3" creationId="{38DF397F-A0E0-0097-AF58-F955175A6997}"/>
          </ac:spMkLst>
        </pc:spChg>
      </pc:sldChg>
      <pc:sldChg chg="addSp delSp modSp mod">
        <pc:chgData name="Zuzana Jirásková" userId="4dd057946e45b7b9" providerId="LiveId" clId="{0BEF8D06-15B9-4F0F-9F0A-9F4CE5B06108}" dt="2026-09-09T18:48:24.155" v="1379" actId="478"/>
        <pc:sldMkLst>
          <pc:docMk/>
          <pc:sldMk cId="1104165769" sldId="441"/>
        </pc:sldMkLst>
        <pc:spChg chg="add del mod">
          <ac:chgData name="Zuzana Jirásková" userId="4dd057946e45b7b9" providerId="LiveId" clId="{0BEF8D06-15B9-4F0F-9F0A-9F4CE5B06108}" dt="2026-09-09T18:48:19.073" v="1378"/>
          <ac:spMkLst>
            <pc:docMk/>
            <pc:sldMk cId="1104165769" sldId="441"/>
            <ac:spMk id="7" creationId="{67E5847F-7A77-A3BC-3DF6-8CC6A40758E0}"/>
          </ac:spMkLst>
        </pc:spChg>
        <pc:picChg chg="del">
          <ac:chgData name="Zuzana Jirásková" userId="4dd057946e45b7b9" providerId="LiveId" clId="{0BEF8D06-15B9-4F0F-9F0A-9F4CE5B06108}" dt="2026-09-09T18:48:24.155" v="1379" actId="478"/>
          <ac:picMkLst>
            <pc:docMk/>
            <pc:sldMk cId="1104165769" sldId="441"/>
            <ac:picMk id="5" creationId="{0992EBB5-0BF9-6F07-C537-1124BFFB783C}"/>
          </ac:picMkLst>
        </pc:picChg>
        <pc:picChg chg="del">
          <ac:chgData name="Zuzana Jirásková" userId="4dd057946e45b7b9" providerId="LiveId" clId="{0BEF8D06-15B9-4F0F-9F0A-9F4CE5B06108}" dt="2026-09-09T18:48:24.155" v="1379" actId="478"/>
          <ac:picMkLst>
            <pc:docMk/>
            <pc:sldMk cId="1104165769" sldId="441"/>
            <ac:picMk id="6" creationId="{DBC1038D-A6E3-A477-659B-81153CCF3396}"/>
          </ac:picMkLst>
        </pc:picChg>
        <pc:picChg chg="del">
          <ac:chgData name="Zuzana Jirásková" userId="4dd057946e45b7b9" providerId="LiveId" clId="{0BEF8D06-15B9-4F0F-9F0A-9F4CE5B06108}" dt="2026-09-09T18:48:24.155" v="1379" actId="478"/>
          <ac:picMkLst>
            <pc:docMk/>
            <pc:sldMk cId="1104165769" sldId="441"/>
            <ac:picMk id="8" creationId="{721685FA-2B17-3FF7-BE95-6485F1D76077}"/>
          </ac:picMkLst>
        </pc:picChg>
        <pc:picChg chg="del">
          <ac:chgData name="Zuzana Jirásková" userId="4dd057946e45b7b9" providerId="LiveId" clId="{0BEF8D06-15B9-4F0F-9F0A-9F4CE5B06108}" dt="2026-09-09T18:48:04.774" v="1375" actId="478"/>
          <ac:picMkLst>
            <pc:docMk/>
            <pc:sldMk cId="1104165769" sldId="441"/>
            <ac:picMk id="9" creationId="{113FC337-B059-2E8D-2EE5-773C219CA26F}"/>
          </ac:picMkLst>
        </pc:picChg>
      </pc:sldChg>
      <pc:sldChg chg="modSp mod">
        <pc:chgData name="Zuzana Jirásková" userId="4dd057946e45b7b9" providerId="LiveId" clId="{0BEF8D06-15B9-4F0F-9F0A-9F4CE5B06108}" dt="2026-09-04T20:40:37.874" v="1366" actId="1076"/>
        <pc:sldMkLst>
          <pc:docMk/>
          <pc:sldMk cId="3652726162" sldId="493"/>
        </pc:sldMkLst>
        <pc:spChg chg="mod">
          <ac:chgData name="Zuzana Jirásková" userId="4dd057946e45b7b9" providerId="LiveId" clId="{0BEF8D06-15B9-4F0F-9F0A-9F4CE5B06108}" dt="2026-09-04T20:40:37.874" v="1366" actId="1076"/>
          <ac:spMkLst>
            <pc:docMk/>
            <pc:sldMk cId="3652726162" sldId="493"/>
            <ac:spMk id="2" creationId="{CC327B9F-F472-CBDE-40B1-DC6E38D52293}"/>
          </ac:spMkLst>
        </pc:spChg>
      </pc:sldChg>
      <pc:sldChg chg="del">
        <pc:chgData name="Zuzana Jirásková" userId="4dd057946e45b7b9" providerId="LiveId" clId="{0BEF8D06-15B9-4F0F-9F0A-9F4CE5B06108}" dt="2026-09-09T18:52:00.937" v="1405" actId="47"/>
        <pc:sldMkLst>
          <pc:docMk/>
          <pc:sldMk cId="1965193785" sldId="544"/>
        </pc:sldMkLst>
      </pc:sldChg>
      <pc:sldChg chg="addSp delSp modSp mod">
        <pc:chgData name="Zuzana Jirásková" userId="4dd057946e45b7b9" providerId="LiveId" clId="{0BEF8D06-15B9-4F0F-9F0A-9F4CE5B06108}" dt="2026-09-09T18:51:45.771" v="1403" actId="478"/>
        <pc:sldMkLst>
          <pc:docMk/>
          <pc:sldMk cId="5746905" sldId="548"/>
        </pc:sldMkLst>
        <pc:spChg chg="mod">
          <ac:chgData name="Zuzana Jirásková" userId="4dd057946e45b7b9" providerId="LiveId" clId="{0BEF8D06-15B9-4F0F-9F0A-9F4CE5B06108}" dt="2026-09-02T19:19:20.584" v="878" actId="20577"/>
          <ac:spMkLst>
            <pc:docMk/>
            <pc:sldMk cId="5746905" sldId="548"/>
            <ac:spMk id="3" creationId="{19AF9BE5-9F7F-A796-E51F-E801BAB4E7E6}"/>
          </ac:spMkLst>
        </pc:spChg>
        <pc:picChg chg="del">
          <ac:chgData name="Zuzana Jirásková" userId="4dd057946e45b7b9" providerId="LiveId" clId="{0BEF8D06-15B9-4F0F-9F0A-9F4CE5B06108}" dt="2026-09-09T18:51:45.771" v="1403" actId="478"/>
          <ac:picMkLst>
            <pc:docMk/>
            <pc:sldMk cId="5746905" sldId="548"/>
            <ac:picMk id="5" creationId="{7C5B4363-05E1-9B64-178A-4E46253FB8CF}"/>
          </ac:picMkLst>
        </pc:picChg>
        <pc:picChg chg="add del mod">
          <ac:chgData name="Zuzana Jirásková" userId="4dd057946e45b7b9" providerId="LiveId" clId="{0BEF8D06-15B9-4F0F-9F0A-9F4CE5B06108}" dt="2026-09-09T18:51:45.771" v="1403" actId="478"/>
          <ac:picMkLst>
            <pc:docMk/>
            <pc:sldMk cId="5746905" sldId="548"/>
            <ac:picMk id="13" creationId="{DBF5CE56-F3EB-C6C8-4382-4B04A91020B5}"/>
          </ac:picMkLst>
        </pc:picChg>
        <pc:cxnChg chg="add del mod">
          <ac:chgData name="Zuzana Jirásková" userId="4dd057946e45b7b9" providerId="LiveId" clId="{0BEF8D06-15B9-4F0F-9F0A-9F4CE5B06108}" dt="2026-09-09T18:51:45.771" v="1403" actId="478"/>
          <ac:cxnSpMkLst>
            <pc:docMk/>
            <pc:sldMk cId="5746905" sldId="548"/>
            <ac:cxnSpMk id="15" creationId="{419DCB17-080E-AE41-B5CA-1E956C4FA450}"/>
          </ac:cxnSpMkLst>
        </pc:cxnChg>
      </pc:sldChg>
      <pc:sldChg chg="del">
        <pc:chgData name="Zuzana Jirásková" userId="4dd057946e45b7b9" providerId="LiveId" clId="{0BEF8D06-15B9-4F0F-9F0A-9F4CE5B06108}" dt="2026-09-09T18:52:02.551" v="1406" actId="47"/>
        <pc:sldMkLst>
          <pc:docMk/>
          <pc:sldMk cId="1100368362" sldId="551"/>
        </pc:sldMkLst>
      </pc:sldChg>
      <pc:sldChg chg="modSp mod">
        <pc:chgData name="Zuzana Jirásková" userId="4dd057946e45b7b9" providerId="LiveId" clId="{0BEF8D06-15B9-4F0F-9F0A-9F4CE5B06108}" dt="2026-09-02T19:01:38.751" v="827" actId="20577"/>
        <pc:sldMkLst>
          <pc:docMk/>
          <pc:sldMk cId="28207870" sldId="553"/>
        </pc:sldMkLst>
        <pc:spChg chg="mod">
          <ac:chgData name="Zuzana Jirásková" userId="4dd057946e45b7b9" providerId="LiveId" clId="{0BEF8D06-15B9-4F0F-9F0A-9F4CE5B06108}" dt="2026-09-02T19:01:38.751" v="827" actId="20577"/>
          <ac:spMkLst>
            <pc:docMk/>
            <pc:sldMk cId="28207870" sldId="553"/>
            <ac:spMk id="3" creationId="{D625FB97-8202-1047-8C80-8CF2E05C371F}"/>
          </ac:spMkLst>
        </pc:spChg>
      </pc:sldChg>
      <pc:sldChg chg="addSp delSp mod">
        <pc:chgData name="Zuzana Jirásková" userId="4dd057946e45b7b9" providerId="LiveId" clId="{0BEF8D06-15B9-4F0F-9F0A-9F4CE5B06108}" dt="2026-09-02T18:05:25.940" v="362" actId="22"/>
        <pc:sldMkLst>
          <pc:docMk/>
          <pc:sldMk cId="2448876478" sldId="580"/>
        </pc:sldMkLst>
        <pc:spChg chg="add">
          <ac:chgData name="Zuzana Jirásková" userId="4dd057946e45b7b9" providerId="LiveId" clId="{0BEF8D06-15B9-4F0F-9F0A-9F4CE5B06108}" dt="2026-09-02T18:05:25.940" v="362" actId="22"/>
          <ac:spMkLst>
            <pc:docMk/>
            <pc:sldMk cId="2448876478" sldId="580"/>
            <ac:spMk id="4" creationId="{1E14680F-3D1F-2EAC-FED4-931A72768A40}"/>
          </ac:spMkLst>
        </pc:spChg>
      </pc:sldChg>
      <pc:sldChg chg="modSp mod">
        <pc:chgData name="Zuzana Jirásková" userId="4dd057946e45b7b9" providerId="LiveId" clId="{0BEF8D06-15B9-4F0F-9F0A-9F4CE5B06108}" dt="2026-09-02T18:44:46.370" v="555" actId="27636"/>
        <pc:sldMkLst>
          <pc:docMk/>
          <pc:sldMk cId="1221193880" sldId="594"/>
        </pc:sldMkLst>
        <pc:spChg chg="mod">
          <ac:chgData name="Zuzana Jirásková" userId="4dd057946e45b7b9" providerId="LiveId" clId="{0BEF8D06-15B9-4F0F-9F0A-9F4CE5B06108}" dt="2026-09-02T18:44:46.370" v="555" actId="27636"/>
          <ac:spMkLst>
            <pc:docMk/>
            <pc:sldMk cId="1221193880" sldId="594"/>
            <ac:spMk id="3" creationId="{08A31D76-4814-912C-E497-F310442E96CE}"/>
          </ac:spMkLst>
        </pc:spChg>
      </pc:sldChg>
      <pc:sldChg chg="addSp modSp mod">
        <pc:chgData name="Zuzana Jirásková" userId="4dd057946e45b7b9" providerId="LiveId" clId="{0BEF8D06-15B9-4F0F-9F0A-9F4CE5B06108}" dt="2026-09-02T18:05:57.742" v="368" actId="14100"/>
        <pc:sldMkLst>
          <pc:docMk/>
          <pc:sldMk cId="1906882399" sldId="597"/>
        </pc:sldMkLst>
        <pc:spChg chg="add mod">
          <ac:chgData name="Zuzana Jirásková" userId="4dd057946e45b7b9" providerId="LiveId" clId="{0BEF8D06-15B9-4F0F-9F0A-9F4CE5B06108}" dt="2026-09-02T18:05:57.742" v="368" actId="14100"/>
          <ac:spMkLst>
            <pc:docMk/>
            <pc:sldMk cId="1906882399" sldId="597"/>
            <ac:spMk id="2" creationId="{063DA43F-8C28-53F3-43BF-FFA4DA757A91}"/>
          </ac:spMkLst>
        </pc:spChg>
        <pc:spChg chg="mod">
          <ac:chgData name="Zuzana Jirásková" userId="4dd057946e45b7b9" providerId="LiveId" clId="{0BEF8D06-15B9-4F0F-9F0A-9F4CE5B06108}" dt="2026-09-02T18:05:07.274" v="360" actId="1076"/>
          <ac:spMkLst>
            <pc:docMk/>
            <pc:sldMk cId="1906882399" sldId="597"/>
            <ac:spMk id="18" creationId="{30B35BF6-A6EF-37F8-314B-33658461F0CE}"/>
          </ac:spMkLst>
        </pc:spChg>
      </pc:sldChg>
      <pc:sldChg chg="addSp delSp mod">
        <pc:chgData name="Zuzana Jirásková" userId="4dd057946e45b7b9" providerId="LiveId" clId="{0BEF8D06-15B9-4F0F-9F0A-9F4CE5B06108}" dt="2026-09-02T18:06:22.511" v="372" actId="22"/>
        <pc:sldMkLst>
          <pc:docMk/>
          <pc:sldMk cId="3340300370" sldId="598"/>
        </pc:sldMkLst>
        <pc:spChg chg="add">
          <ac:chgData name="Zuzana Jirásková" userId="4dd057946e45b7b9" providerId="LiveId" clId="{0BEF8D06-15B9-4F0F-9F0A-9F4CE5B06108}" dt="2026-09-02T18:06:22.511" v="372" actId="22"/>
          <ac:spMkLst>
            <pc:docMk/>
            <pc:sldMk cId="3340300370" sldId="598"/>
            <ac:spMk id="4" creationId="{D8A57AC8-8F89-DD22-07F0-99990C3C6BD0}"/>
          </ac:spMkLst>
        </pc:spChg>
      </pc:sldChg>
      <pc:sldChg chg="addSp delSp mod">
        <pc:chgData name="Zuzana Jirásková" userId="4dd057946e45b7b9" providerId="LiveId" clId="{0BEF8D06-15B9-4F0F-9F0A-9F4CE5B06108}" dt="2026-09-02T18:06:11.166" v="370" actId="22"/>
        <pc:sldMkLst>
          <pc:docMk/>
          <pc:sldMk cId="3613525187" sldId="599"/>
        </pc:sldMkLst>
        <pc:spChg chg="add">
          <ac:chgData name="Zuzana Jirásková" userId="4dd057946e45b7b9" providerId="LiveId" clId="{0BEF8D06-15B9-4F0F-9F0A-9F4CE5B06108}" dt="2026-09-02T18:06:11.166" v="370" actId="22"/>
          <ac:spMkLst>
            <pc:docMk/>
            <pc:sldMk cId="3613525187" sldId="599"/>
            <ac:spMk id="3" creationId="{5BF72F9E-EAEC-F5AE-07D0-31EB00C43BBC}"/>
          </ac:spMkLst>
        </pc:spChg>
      </pc:sldChg>
      <pc:sldChg chg="del">
        <pc:chgData name="Zuzana Jirásková" userId="4dd057946e45b7b9" providerId="LiveId" clId="{0BEF8D06-15B9-4F0F-9F0A-9F4CE5B06108}" dt="2026-09-09T18:47:40.728" v="1373" actId="47"/>
        <pc:sldMkLst>
          <pc:docMk/>
          <pc:sldMk cId="2648628173" sldId="605"/>
        </pc:sldMkLst>
      </pc:sldChg>
      <pc:sldChg chg="del">
        <pc:chgData name="Zuzana Jirásková" userId="4dd057946e45b7b9" providerId="LiveId" clId="{0BEF8D06-15B9-4F0F-9F0A-9F4CE5B06108}" dt="2026-09-09T18:47:39.012" v="1372" actId="47"/>
        <pc:sldMkLst>
          <pc:docMk/>
          <pc:sldMk cId="19682104" sldId="606"/>
        </pc:sldMkLst>
      </pc:sldChg>
      <pc:sldChg chg="del">
        <pc:chgData name="Zuzana Jirásková" userId="4dd057946e45b7b9" providerId="LiveId" clId="{0BEF8D06-15B9-4F0F-9F0A-9F4CE5B06108}" dt="2026-09-09T18:47:36.479" v="1371" actId="47"/>
        <pc:sldMkLst>
          <pc:docMk/>
          <pc:sldMk cId="3190187886" sldId="607"/>
        </pc:sldMkLst>
      </pc:sldChg>
      <pc:sldChg chg="modSp mod">
        <pc:chgData name="Zuzana Jirásková" userId="4dd057946e45b7b9" providerId="LiveId" clId="{0BEF8D06-15B9-4F0F-9F0A-9F4CE5B06108}" dt="2026-09-02T18:49:06.624" v="704" actId="207"/>
        <pc:sldMkLst>
          <pc:docMk/>
          <pc:sldMk cId="4279462651" sldId="610"/>
        </pc:sldMkLst>
        <pc:spChg chg="mod">
          <ac:chgData name="Zuzana Jirásková" userId="4dd057946e45b7b9" providerId="LiveId" clId="{0BEF8D06-15B9-4F0F-9F0A-9F4CE5B06108}" dt="2026-09-02T18:49:06.624" v="704" actId="207"/>
          <ac:spMkLst>
            <pc:docMk/>
            <pc:sldMk cId="4279462651" sldId="610"/>
            <ac:spMk id="5" creationId="{613EF4A7-0749-710F-8C94-F602F47CE8CD}"/>
          </ac:spMkLst>
        </pc:spChg>
      </pc:sldChg>
      <pc:sldChg chg="del">
        <pc:chgData name="Zuzana Jirásková" userId="4dd057946e45b7b9" providerId="LiveId" clId="{0BEF8D06-15B9-4F0F-9F0A-9F4CE5B06108}" dt="2026-09-09T18:47:50.509" v="1374" actId="47"/>
        <pc:sldMkLst>
          <pc:docMk/>
          <pc:sldMk cId="2784237386" sldId="614"/>
        </pc:sldMkLst>
      </pc:sldChg>
      <pc:sldChg chg="modSp mod">
        <pc:chgData name="Zuzana Jirásková" userId="4dd057946e45b7b9" providerId="LiveId" clId="{0BEF8D06-15B9-4F0F-9F0A-9F4CE5B06108}" dt="2026-09-02T17:58:05.056" v="323" actId="20577"/>
        <pc:sldMkLst>
          <pc:docMk/>
          <pc:sldMk cId="3132868837" sldId="630"/>
        </pc:sldMkLst>
        <pc:spChg chg="mod">
          <ac:chgData name="Zuzana Jirásková" userId="4dd057946e45b7b9" providerId="LiveId" clId="{0BEF8D06-15B9-4F0F-9F0A-9F4CE5B06108}" dt="2026-09-02T17:58:05.056" v="323" actId="20577"/>
          <ac:spMkLst>
            <pc:docMk/>
            <pc:sldMk cId="3132868837" sldId="630"/>
            <ac:spMk id="4" creationId="{C131538B-6EC8-AF9F-35AA-D4FFD3231474}"/>
          </ac:spMkLst>
        </pc:spChg>
      </pc:sldChg>
      <pc:sldChg chg="modSp del mod">
        <pc:chgData name="Zuzana Jirásková" userId="4dd057946e45b7b9" providerId="LiveId" clId="{0BEF8D06-15B9-4F0F-9F0A-9F4CE5B06108}" dt="2026-09-09T18:52:56.742" v="1407" actId="47"/>
        <pc:sldMkLst>
          <pc:docMk/>
          <pc:sldMk cId="890637644" sldId="632"/>
        </pc:sldMkLst>
        <pc:spChg chg="mod">
          <ac:chgData name="Zuzana Jirásková" userId="4dd057946e45b7b9" providerId="LiveId" clId="{0BEF8D06-15B9-4F0F-9F0A-9F4CE5B06108}" dt="2026-09-02T18:27:01.308" v="413"/>
          <ac:spMkLst>
            <pc:docMk/>
            <pc:sldMk cId="890637644" sldId="632"/>
            <ac:spMk id="2" creationId="{CDB37CBD-8AB4-7ACD-3529-04D56D4F2FFC}"/>
          </ac:spMkLst>
        </pc:spChg>
      </pc:sldChg>
      <pc:sldChg chg="modSp mod">
        <pc:chgData name="Zuzana Jirásková" userId="4dd057946e45b7b9" providerId="LiveId" clId="{0BEF8D06-15B9-4F0F-9F0A-9F4CE5B06108}" dt="2026-09-02T18:43:51.059" v="544" actId="20577"/>
        <pc:sldMkLst>
          <pc:docMk/>
          <pc:sldMk cId="352032346" sldId="635"/>
        </pc:sldMkLst>
        <pc:spChg chg="mod">
          <ac:chgData name="Zuzana Jirásková" userId="4dd057946e45b7b9" providerId="LiveId" clId="{0BEF8D06-15B9-4F0F-9F0A-9F4CE5B06108}" dt="2026-09-02T18:43:51.059" v="544" actId="20577"/>
          <ac:spMkLst>
            <pc:docMk/>
            <pc:sldMk cId="352032346" sldId="635"/>
            <ac:spMk id="4" creationId="{09E8C456-917C-D8DE-FD0C-A6BBCB0758F8}"/>
          </ac:spMkLst>
        </pc:spChg>
        <pc:spChg chg="mod">
          <ac:chgData name="Zuzana Jirásková" userId="4dd057946e45b7b9" providerId="LiveId" clId="{0BEF8D06-15B9-4F0F-9F0A-9F4CE5B06108}" dt="2026-09-02T18:43:51.059" v="544" actId="20577"/>
          <ac:spMkLst>
            <pc:docMk/>
            <pc:sldMk cId="352032346" sldId="635"/>
            <ac:spMk id="6" creationId="{2FAD6F73-70DD-1B51-75A8-77BB06B8C22F}"/>
          </ac:spMkLst>
        </pc:spChg>
      </pc:sldChg>
      <pc:sldChg chg="del">
        <pc:chgData name="Zuzana Jirásková" userId="4dd057946e45b7b9" providerId="LiveId" clId="{0BEF8D06-15B9-4F0F-9F0A-9F4CE5B06108}" dt="2026-09-09T18:49:31.943" v="1381" actId="47"/>
        <pc:sldMkLst>
          <pc:docMk/>
          <pc:sldMk cId="984757715" sldId="637"/>
        </pc:sldMkLst>
      </pc:sldChg>
      <pc:sldChg chg="del">
        <pc:chgData name="Zuzana Jirásková" userId="4dd057946e45b7b9" providerId="LiveId" clId="{0BEF8D06-15B9-4F0F-9F0A-9F4CE5B06108}" dt="2026-09-09T18:49:47.123" v="1383" actId="47"/>
        <pc:sldMkLst>
          <pc:docMk/>
          <pc:sldMk cId="1052973876" sldId="657"/>
        </pc:sldMkLst>
      </pc:sldChg>
      <pc:sldChg chg="del">
        <pc:chgData name="Zuzana Jirásková" userId="4dd057946e45b7b9" providerId="LiveId" clId="{0BEF8D06-15B9-4F0F-9F0A-9F4CE5B06108}" dt="2026-09-09T18:49:49.573" v="1384" actId="47"/>
        <pc:sldMkLst>
          <pc:docMk/>
          <pc:sldMk cId="2955967329" sldId="660"/>
        </pc:sldMkLst>
      </pc:sldChg>
      <pc:sldChg chg="del">
        <pc:chgData name="Zuzana Jirásková" userId="4dd057946e45b7b9" providerId="LiveId" clId="{0BEF8D06-15B9-4F0F-9F0A-9F4CE5B06108}" dt="2026-09-09T18:51:00.295" v="1398" actId="47"/>
        <pc:sldMkLst>
          <pc:docMk/>
          <pc:sldMk cId="3245835402" sldId="661"/>
        </pc:sldMkLst>
      </pc:sldChg>
      <pc:sldChg chg="del">
        <pc:chgData name="Zuzana Jirásková" userId="4dd057946e45b7b9" providerId="LiveId" clId="{0BEF8D06-15B9-4F0F-9F0A-9F4CE5B06108}" dt="2026-09-09T18:51:02.878" v="1399" actId="47"/>
        <pc:sldMkLst>
          <pc:docMk/>
          <pc:sldMk cId="649770889" sldId="662"/>
        </pc:sldMkLst>
      </pc:sldChg>
      <pc:sldChg chg="addSp delSp modSp mod">
        <pc:chgData name="Zuzana Jirásková" userId="4dd057946e45b7b9" providerId="LiveId" clId="{0BEF8D06-15B9-4F0F-9F0A-9F4CE5B06108}" dt="2026-09-02T18:58:45.549" v="818" actId="1038"/>
        <pc:sldMkLst>
          <pc:docMk/>
          <pc:sldMk cId="2706815236" sldId="665"/>
        </pc:sldMkLst>
        <pc:spChg chg="add mod">
          <ac:chgData name="Zuzana Jirásková" userId="4dd057946e45b7b9" providerId="LiveId" clId="{0BEF8D06-15B9-4F0F-9F0A-9F4CE5B06108}" dt="2026-09-02T18:58:45.549" v="818" actId="1038"/>
          <ac:spMkLst>
            <pc:docMk/>
            <pc:sldMk cId="2706815236" sldId="665"/>
            <ac:spMk id="11" creationId="{2628BE9F-FA7D-B68F-C164-1DFFB1B18B82}"/>
          </ac:spMkLst>
        </pc:spChg>
      </pc:sldChg>
      <pc:sldChg chg="add">
        <pc:chgData name="Zuzana Jirásková" userId="4dd057946e45b7b9" providerId="LiveId" clId="{0BEF8D06-15B9-4F0F-9F0A-9F4CE5B06108}" dt="2026-09-02T18:19:12.130" v="376"/>
        <pc:sldMkLst>
          <pc:docMk/>
          <pc:sldMk cId="2559894944" sldId="668"/>
        </pc:sldMkLst>
      </pc:sldChg>
      <pc:sldChg chg="addSp delSp modSp mod">
        <pc:chgData name="Zuzana Jirásková" userId="4dd057946e45b7b9" providerId="LiveId" clId="{0BEF8D06-15B9-4F0F-9F0A-9F4CE5B06108}" dt="2026-09-02T18:34:05.986" v="447" actId="478"/>
        <pc:sldMkLst>
          <pc:docMk/>
          <pc:sldMk cId="1170072835" sldId="669"/>
        </pc:sldMkLst>
        <pc:spChg chg="add">
          <ac:chgData name="Zuzana Jirásková" userId="4dd057946e45b7b9" providerId="LiveId" clId="{0BEF8D06-15B9-4F0F-9F0A-9F4CE5B06108}" dt="2026-09-02T18:27:09.504" v="415" actId="22"/>
          <ac:spMkLst>
            <pc:docMk/>
            <pc:sldMk cId="1170072835" sldId="669"/>
            <ac:spMk id="6" creationId="{97F9ABC6-9CD2-7E42-1598-7826AF807D81}"/>
          </ac:spMkLst>
        </pc:spChg>
      </pc:sldChg>
      <pc:sldChg chg="addSp delSp modSp del mod">
        <pc:chgData name="Zuzana Jirásková" userId="4dd057946e45b7b9" providerId="LiveId" clId="{0BEF8D06-15B9-4F0F-9F0A-9F4CE5B06108}" dt="2026-09-09T18:51:27.940" v="1402" actId="47"/>
        <pc:sldMkLst>
          <pc:docMk/>
          <pc:sldMk cId="1881926185" sldId="672"/>
        </pc:sldMkLst>
      </pc:sldChg>
      <pc:sldChg chg="modSp mod">
        <pc:chgData name="Zuzana Jirásková" userId="4dd057946e45b7b9" providerId="LiveId" clId="{0BEF8D06-15B9-4F0F-9F0A-9F4CE5B06108}" dt="2026-09-02T19:44:40.107" v="1107" actId="27636"/>
        <pc:sldMkLst>
          <pc:docMk/>
          <pc:sldMk cId="1849924819" sldId="677"/>
        </pc:sldMkLst>
        <pc:spChg chg="mod">
          <ac:chgData name="Zuzana Jirásková" userId="4dd057946e45b7b9" providerId="LiveId" clId="{0BEF8D06-15B9-4F0F-9F0A-9F4CE5B06108}" dt="2026-09-02T19:44:40.107" v="1107" actId="27636"/>
          <ac:spMkLst>
            <pc:docMk/>
            <pc:sldMk cId="1849924819" sldId="677"/>
            <ac:spMk id="3" creationId="{A40CDD32-967A-8A65-F153-306E49172449}"/>
          </ac:spMkLst>
        </pc:spChg>
      </pc:sldChg>
      <pc:sldChg chg="del">
        <pc:chgData name="Zuzana Jirásková" userId="4dd057946e45b7b9" providerId="LiveId" clId="{0BEF8D06-15B9-4F0F-9F0A-9F4CE5B06108}" dt="2026-09-09T18:49:55.422" v="1385" actId="47"/>
        <pc:sldMkLst>
          <pc:docMk/>
          <pc:sldMk cId="471301358" sldId="679"/>
        </pc:sldMkLst>
      </pc:sldChg>
      <pc:sldChg chg="add del">
        <pc:chgData name="Zuzana Jirásková" userId="4dd057946e45b7b9" providerId="LiveId" clId="{0BEF8D06-15B9-4F0F-9F0A-9F4CE5B06108}" dt="2026-09-02T18:18:48.534" v="374"/>
        <pc:sldMkLst>
          <pc:docMk/>
          <pc:sldMk cId="2362095874" sldId="681"/>
        </pc:sldMkLst>
      </pc:sldChg>
      <pc:sldChg chg="modSp mod">
        <pc:chgData name="Zuzana Jirásková" userId="4dd057946e45b7b9" providerId="LiveId" clId="{0BEF8D06-15B9-4F0F-9F0A-9F4CE5B06108}" dt="2026-09-04T20:31:08.527" v="1311" actId="20577"/>
        <pc:sldMkLst>
          <pc:docMk/>
          <pc:sldMk cId="739770434" sldId="685"/>
        </pc:sldMkLst>
        <pc:spChg chg="mod">
          <ac:chgData name="Zuzana Jirásková" userId="4dd057946e45b7b9" providerId="LiveId" clId="{0BEF8D06-15B9-4F0F-9F0A-9F4CE5B06108}" dt="2026-09-04T20:31:08.527" v="1311" actId="20577"/>
          <ac:spMkLst>
            <pc:docMk/>
            <pc:sldMk cId="739770434" sldId="685"/>
            <ac:spMk id="3" creationId="{4DB1A156-C9AD-BFDC-6CDD-49FAC23E5CCE}"/>
          </ac:spMkLst>
        </pc:spChg>
      </pc:sldChg>
      <pc:sldChg chg="add del">
        <pc:chgData name="Zuzana Jirásková" userId="4dd057946e45b7b9" providerId="LiveId" clId="{0BEF8D06-15B9-4F0F-9F0A-9F4CE5B06108}" dt="2026-09-09T18:50:30.183" v="1392" actId="47"/>
        <pc:sldMkLst>
          <pc:docMk/>
          <pc:sldMk cId="2425746955" sldId="686"/>
        </pc:sldMkLst>
      </pc:sldChg>
      <pc:sldChg chg="add del">
        <pc:chgData name="Zuzana Jirásková" userId="4dd057946e45b7b9" providerId="LiveId" clId="{0BEF8D06-15B9-4F0F-9F0A-9F4CE5B06108}" dt="2026-09-09T18:50:32.183" v="1393" actId="47"/>
        <pc:sldMkLst>
          <pc:docMk/>
          <pc:sldMk cId="75009608" sldId="687"/>
        </pc:sldMkLst>
      </pc:sldChg>
      <pc:sldChg chg="del">
        <pc:chgData name="Zuzana Jirásková" userId="4dd057946e45b7b9" providerId="LiveId" clId="{0BEF8D06-15B9-4F0F-9F0A-9F4CE5B06108}" dt="2026-09-09T18:49:38.227" v="1382" actId="47"/>
        <pc:sldMkLst>
          <pc:docMk/>
          <pc:sldMk cId="2867123697" sldId="689"/>
        </pc:sldMkLst>
      </pc:sldChg>
      <pc:sldChg chg="addSp modSp add mod">
        <pc:chgData name="Zuzana Jirásková" userId="4dd057946e45b7b9" providerId="LiveId" clId="{0BEF8D06-15B9-4F0F-9F0A-9F4CE5B06108}" dt="2026-09-02T17:47:45.519" v="90" actId="1076"/>
        <pc:sldMkLst>
          <pc:docMk/>
          <pc:sldMk cId="649898180" sldId="691"/>
        </pc:sldMkLst>
        <pc:spChg chg="add mod">
          <ac:chgData name="Zuzana Jirásková" userId="4dd057946e45b7b9" providerId="LiveId" clId="{0BEF8D06-15B9-4F0F-9F0A-9F4CE5B06108}" dt="2026-09-02T17:47:45.519" v="90" actId="1076"/>
          <ac:spMkLst>
            <pc:docMk/>
            <pc:sldMk cId="649898180" sldId="691"/>
            <ac:spMk id="3" creationId="{9E217757-7C8D-FB0F-0FE7-FAD109622B37}"/>
          </ac:spMkLst>
        </pc:spChg>
      </pc:sldChg>
      <pc:sldChg chg="addSp add del mod">
        <pc:chgData name="Zuzana Jirásková" userId="4dd057946e45b7b9" providerId="LiveId" clId="{0BEF8D06-15B9-4F0F-9F0A-9F4CE5B06108}" dt="2026-09-09T18:47:05.734" v="1370" actId="47"/>
        <pc:sldMkLst>
          <pc:docMk/>
          <pc:sldMk cId="2670905787" sldId="693"/>
        </pc:sldMkLst>
      </pc:sldChg>
      <pc:sldChg chg="addSp modSp add mod">
        <pc:chgData name="Zuzana Jirásková" userId="4dd057946e45b7b9" providerId="LiveId" clId="{0BEF8D06-15B9-4F0F-9F0A-9F4CE5B06108}" dt="2026-09-02T17:57:07.774" v="317" actId="1076"/>
        <pc:sldMkLst>
          <pc:docMk/>
          <pc:sldMk cId="3417579328" sldId="694"/>
        </pc:sldMkLst>
        <pc:spChg chg="add mod">
          <ac:chgData name="Zuzana Jirásková" userId="4dd057946e45b7b9" providerId="LiveId" clId="{0BEF8D06-15B9-4F0F-9F0A-9F4CE5B06108}" dt="2026-09-02T17:57:07.774" v="317" actId="1076"/>
          <ac:spMkLst>
            <pc:docMk/>
            <pc:sldMk cId="3417579328" sldId="694"/>
            <ac:spMk id="7" creationId="{16BA6ED0-562B-F531-084E-8623E1B8A0C0}"/>
          </ac:spMkLst>
        </pc:spChg>
      </pc:sldChg>
      <pc:sldChg chg="add del">
        <pc:chgData name="Zuzana Jirásková" userId="4dd057946e45b7b9" providerId="LiveId" clId="{0BEF8D06-15B9-4F0F-9F0A-9F4CE5B06108}" dt="2026-09-09T18:50:44.781" v="1394" actId="47"/>
        <pc:sldMkLst>
          <pc:docMk/>
          <pc:sldMk cId="1362632072" sldId="697"/>
        </pc:sldMkLst>
      </pc:sldChg>
      <pc:sldChg chg="add">
        <pc:chgData name="Zuzana Jirásková" userId="4dd057946e45b7b9" providerId="LiveId" clId="{0BEF8D06-15B9-4F0F-9F0A-9F4CE5B06108}" dt="2026-09-02T18:18:48.534" v="374"/>
        <pc:sldMkLst>
          <pc:docMk/>
          <pc:sldMk cId="1699996626" sldId="699"/>
        </pc:sldMkLst>
      </pc:sldChg>
      <pc:sldChg chg="add del">
        <pc:chgData name="Zuzana Jirásková" userId="4dd057946e45b7b9" providerId="LiveId" clId="{0BEF8D06-15B9-4F0F-9F0A-9F4CE5B06108}" dt="2026-09-09T18:50:20.785" v="1389" actId="47"/>
        <pc:sldMkLst>
          <pc:docMk/>
          <pc:sldMk cId="2136474480" sldId="702"/>
        </pc:sldMkLst>
      </pc:sldChg>
      <pc:sldChg chg="add del">
        <pc:chgData name="Zuzana Jirásková" userId="4dd057946e45b7b9" providerId="LiveId" clId="{0BEF8D06-15B9-4F0F-9F0A-9F4CE5B06108}" dt="2026-09-09T18:50:16.319" v="1387" actId="47"/>
        <pc:sldMkLst>
          <pc:docMk/>
          <pc:sldMk cId="795639206" sldId="705"/>
        </pc:sldMkLst>
      </pc:sldChg>
      <pc:sldChg chg="add del">
        <pc:chgData name="Zuzana Jirásková" userId="4dd057946e45b7b9" providerId="LiveId" clId="{0BEF8D06-15B9-4F0F-9F0A-9F4CE5B06108}" dt="2026-09-09T18:50:46.914" v="1395" actId="47"/>
        <pc:sldMkLst>
          <pc:docMk/>
          <pc:sldMk cId="1001744021" sldId="706"/>
        </pc:sldMkLst>
      </pc:sldChg>
      <pc:sldChg chg="add">
        <pc:chgData name="Zuzana Jirásková" userId="4dd057946e45b7b9" providerId="LiveId" clId="{0BEF8D06-15B9-4F0F-9F0A-9F4CE5B06108}" dt="2026-09-02T18:18:48.534" v="374"/>
        <pc:sldMkLst>
          <pc:docMk/>
          <pc:sldMk cId="631022881" sldId="707"/>
        </pc:sldMkLst>
      </pc:sldChg>
      <pc:sldChg chg="add del">
        <pc:chgData name="Zuzana Jirásková" userId="4dd057946e45b7b9" providerId="LiveId" clId="{0BEF8D06-15B9-4F0F-9F0A-9F4CE5B06108}" dt="2026-09-09T18:50:49.730" v="1396" actId="47"/>
        <pc:sldMkLst>
          <pc:docMk/>
          <pc:sldMk cId="62280850" sldId="709"/>
        </pc:sldMkLst>
      </pc:sldChg>
      <pc:sldChg chg="addSp delSp modSp add del mod">
        <pc:chgData name="Zuzana Jirásková" userId="4dd057946e45b7b9" providerId="LiveId" clId="{0BEF8D06-15B9-4F0F-9F0A-9F4CE5B06108}" dt="2026-09-09T18:50:50.715" v="1397" actId="47"/>
        <pc:sldMkLst>
          <pc:docMk/>
          <pc:sldMk cId="2154294383" sldId="712"/>
        </pc:sldMkLst>
      </pc:sldChg>
      <pc:sldChg chg="add del">
        <pc:chgData name="Zuzana Jirásková" userId="4dd057946e45b7b9" providerId="LiveId" clId="{0BEF8D06-15B9-4F0F-9F0A-9F4CE5B06108}" dt="2026-09-09T18:50:17.886" v="1388" actId="47"/>
        <pc:sldMkLst>
          <pc:docMk/>
          <pc:sldMk cId="3499504769" sldId="720"/>
        </pc:sldMkLst>
      </pc:sldChg>
      <pc:sldChg chg="addSp delSp modSp add mod">
        <pc:chgData name="Zuzana Jirásková" userId="4dd057946e45b7b9" providerId="LiveId" clId="{0BEF8D06-15B9-4F0F-9F0A-9F4CE5B06108}" dt="2026-09-02T18:23:08.855" v="384" actId="1582"/>
        <pc:sldMkLst>
          <pc:docMk/>
          <pc:sldMk cId="3484087413" sldId="722"/>
        </pc:sldMkLst>
        <pc:spChg chg="add mod">
          <ac:chgData name="Zuzana Jirásková" userId="4dd057946e45b7b9" providerId="LiveId" clId="{0BEF8D06-15B9-4F0F-9F0A-9F4CE5B06108}" dt="2026-09-02T18:23:08.855" v="384" actId="1582"/>
          <ac:spMkLst>
            <pc:docMk/>
            <pc:sldMk cId="3484087413" sldId="722"/>
            <ac:spMk id="4" creationId="{BCAFFD68-56EF-2E8B-8AF4-24AAE8B1FE5C}"/>
          </ac:spMkLst>
        </pc:spChg>
      </pc:sldChg>
      <pc:sldChg chg="addSp delSp modSp new mod">
        <pc:chgData name="Zuzana Jirásková" userId="4dd057946e45b7b9" providerId="LiveId" clId="{0BEF8D06-15B9-4F0F-9F0A-9F4CE5B06108}" dt="2026-09-02T18:33:54.111" v="446" actId="1076"/>
        <pc:sldMkLst>
          <pc:docMk/>
          <pc:sldMk cId="1931757380" sldId="723"/>
        </pc:sldMkLst>
        <pc:picChg chg="add mod">
          <ac:chgData name="Zuzana Jirásková" userId="4dd057946e45b7b9" providerId="LiveId" clId="{0BEF8D06-15B9-4F0F-9F0A-9F4CE5B06108}" dt="2026-09-02T18:33:54.111" v="446" actId="1076"/>
          <ac:picMkLst>
            <pc:docMk/>
            <pc:sldMk cId="1931757380" sldId="723"/>
            <ac:picMk id="7" creationId="{141B1607-37E4-AA3B-7698-03D256E503AA}"/>
          </ac:picMkLst>
        </pc:picChg>
      </pc:sldChg>
      <pc:sldChg chg="modSp add mod">
        <pc:chgData name="Zuzana Jirásková" userId="4dd057946e45b7b9" providerId="LiveId" clId="{0BEF8D06-15B9-4F0F-9F0A-9F4CE5B06108}" dt="2026-09-02T18:34:44.903" v="454" actId="14100"/>
        <pc:sldMkLst>
          <pc:docMk/>
          <pc:sldMk cId="833813812" sldId="724"/>
        </pc:sldMkLst>
        <pc:spChg chg="mod">
          <ac:chgData name="Zuzana Jirásková" userId="4dd057946e45b7b9" providerId="LiveId" clId="{0BEF8D06-15B9-4F0F-9F0A-9F4CE5B06108}" dt="2026-09-02T18:34:44.903" v="454" actId="14100"/>
          <ac:spMkLst>
            <pc:docMk/>
            <pc:sldMk cId="833813812" sldId="724"/>
            <ac:spMk id="4" creationId="{E27492D1-CA11-573D-061A-E56E1DF65319}"/>
          </ac:spMkLst>
        </pc:spChg>
        <pc:picChg chg="mod">
          <ac:chgData name="Zuzana Jirásková" userId="4dd057946e45b7b9" providerId="LiveId" clId="{0BEF8D06-15B9-4F0F-9F0A-9F4CE5B06108}" dt="2026-09-02T18:34:32.912" v="451" actId="1076"/>
          <ac:picMkLst>
            <pc:docMk/>
            <pc:sldMk cId="833813812" sldId="724"/>
            <ac:picMk id="3" creationId="{089A803C-72E7-47FD-F663-FC94D5CF3264}"/>
          </ac:picMkLst>
        </pc:picChg>
      </pc:sldChg>
      <pc:sldChg chg="delSp modSp new del mod">
        <pc:chgData name="Zuzana Jirásková" userId="4dd057946e45b7b9" providerId="LiveId" clId="{0BEF8D06-15B9-4F0F-9F0A-9F4CE5B06108}" dt="2026-09-09T18:50:06.987" v="1386" actId="47"/>
        <pc:sldMkLst>
          <pc:docMk/>
          <pc:sldMk cId="3892743552" sldId="725"/>
        </pc:sldMkLst>
      </pc:sldChg>
      <pc:sldChg chg="addSp modSp add mod">
        <pc:chgData name="Zuzana Jirásková" userId="4dd057946e45b7b9" providerId="LiveId" clId="{0BEF8D06-15B9-4F0F-9F0A-9F4CE5B06108}" dt="2026-09-02T18:38:10.722" v="523" actId="207"/>
        <pc:sldMkLst>
          <pc:docMk/>
          <pc:sldMk cId="83401966" sldId="726"/>
        </pc:sldMkLst>
        <pc:spChg chg="add mod">
          <ac:chgData name="Zuzana Jirásková" userId="4dd057946e45b7b9" providerId="LiveId" clId="{0BEF8D06-15B9-4F0F-9F0A-9F4CE5B06108}" dt="2026-09-02T18:37:14.183" v="489" actId="1076"/>
          <ac:spMkLst>
            <pc:docMk/>
            <pc:sldMk cId="83401966" sldId="726"/>
            <ac:spMk id="6" creationId="{03A07EBD-EE84-F2C3-3575-AFAABB7D04A3}"/>
          </ac:spMkLst>
        </pc:spChg>
        <pc:spChg chg="add mod">
          <ac:chgData name="Zuzana Jirásková" userId="4dd057946e45b7b9" providerId="LiveId" clId="{0BEF8D06-15B9-4F0F-9F0A-9F4CE5B06108}" dt="2026-09-02T18:38:04.473" v="522" actId="14100"/>
          <ac:spMkLst>
            <pc:docMk/>
            <pc:sldMk cId="83401966" sldId="726"/>
            <ac:spMk id="7" creationId="{2FC5BE57-782D-BE8D-B6CA-2DF39E650578}"/>
          </ac:spMkLst>
        </pc:spChg>
        <pc:picChg chg="add mod">
          <ac:chgData name="Zuzana Jirásková" userId="4dd057946e45b7b9" providerId="LiveId" clId="{0BEF8D06-15B9-4F0F-9F0A-9F4CE5B06108}" dt="2026-09-02T18:38:10.722" v="523" actId="207"/>
          <ac:picMkLst>
            <pc:docMk/>
            <pc:sldMk cId="83401966" sldId="726"/>
            <ac:picMk id="4" creationId="{EB77262E-78CB-86DE-E3F9-C11B25D6F9EB}"/>
          </ac:picMkLst>
        </pc:picChg>
      </pc:sldChg>
      <pc:sldChg chg="modSp add del mod">
        <pc:chgData name="Zuzana Jirásková" userId="4dd057946e45b7b9" providerId="LiveId" clId="{0BEF8D06-15B9-4F0F-9F0A-9F4CE5B06108}" dt="2026-09-09T18:51:24.758" v="1401" actId="47"/>
        <pc:sldMkLst>
          <pc:docMk/>
          <pc:sldMk cId="521372272" sldId="727"/>
        </pc:sldMkLst>
        <pc:spChg chg="mod">
          <ac:chgData name="Zuzana Jirásková" userId="4dd057946e45b7b9" providerId="LiveId" clId="{0BEF8D06-15B9-4F0F-9F0A-9F4CE5B06108}" dt="2026-09-02T19:00:08.770" v="823" actId="113"/>
          <ac:spMkLst>
            <pc:docMk/>
            <pc:sldMk cId="521372272" sldId="727"/>
            <ac:spMk id="10" creationId="{133FECED-9430-FBCE-858D-6A9503DCABC2}"/>
          </ac:spMkLst>
        </pc:spChg>
      </pc:sldChg>
      <pc:sldChg chg="addSp delSp modSp new del mod">
        <pc:chgData name="Zuzana Jirásková" userId="4dd057946e45b7b9" providerId="LiveId" clId="{0BEF8D06-15B9-4F0F-9F0A-9F4CE5B06108}" dt="2026-09-09T18:51:55.235" v="1404" actId="47"/>
        <pc:sldMkLst>
          <pc:docMk/>
          <pc:sldMk cId="1384740310" sldId="728"/>
        </pc:sldMkLst>
      </pc:sldChg>
      <pc:sldChg chg="modSp add mod">
        <pc:chgData name="Zuzana Jirásková" userId="4dd057946e45b7b9" providerId="LiveId" clId="{0BEF8D06-15B9-4F0F-9F0A-9F4CE5B06108}" dt="2026-09-02T19:41:12.011" v="1013" actId="13926"/>
        <pc:sldMkLst>
          <pc:docMk/>
          <pc:sldMk cId="3028646650" sldId="729"/>
        </pc:sldMkLst>
        <pc:spChg chg="mod">
          <ac:chgData name="Zuzana Jirásková" userId="4dd057946e45b7b9" providerId="LiveId" clId="{0BEF8D06-15B9-4F0F-9F0A-9F4CE5B06108}" dt="2026-09-02T19:41:12.011" v="1013" actId="13926"/>
          <ac:spMkLst>
            <pc:docMk/>
            <pc:sldMk cId="3028646650" sldId="729"/>
            <ac:spMk id="3" creationId="{47D30C7A-4EF6-490E-C4D2-4789DDCCCA02}"/>
          </ac:spMkLst>
        </pc:spChg>
      </pc:sldChg>
      <pc:sldChg chg="addSp add mod">
        <pc:chgData name="Zuzana Jirásková" userId="4dd057946e45b7b9" providerId="LiveId" clId="{0BEF8D06-15B9-4F0F-9F0A-9F4CE5B06108}" dt="2026-09-02T19:47:27.994" v="1118" actId="22"/>
        <pc:sldMkLst>
          <pc:docMk/>
          <pc:sldMk cId="1414184559" sldId="730"/>
        </pc:sldMkLst>
        <pc:spChg chg="add">
          <ac:chgData name="Zuzana Jirásková" userId="4dd057946e45b7b9" providerId="LiveId" clId="{0BEF8D06-15B9-4F0F-9F0A-9F4CE5B06108}" dt="2026-09-02T19:47:27.994" v="1118" actId="22"/>
          <ac:spMkLst>
            <pc:docMk/>
            <pc:sldMk cId="1414184559" sldId="730"/>
            <ac:spMk id="5" creationId="{6BB4D01B-C7B1-9B35-5FDA-A3ADCDE989BF}"/>
          </ac:spMkLst>
        </pc:spChg>
      </pc:sldChg>
      <pc:sldChg chg="addSp delSp modSp new mod">
        <pc:chgData name="Zuzana Jirásková" userId="4dd057946e45b7b9" providerId="LiveId" clId="{0BEF8D06-15B9-4F0F-9F0A-9F4CE5B06108}" dt="2026-09-02T19:58:48.366" v="1223" actId="255"/>
        <pc:sldMkLst>
          <pc:docMk/>
          <pc:sldMk cId="4187508716" sldId="731"/>
        </pc:sldMkLst>
        <pc:spChg chg="mod">
          <ac:chgData name="Zuzana Jirásková" userId="4dd057946e45b7b9" providerId="LiveId" clId="{0BEF8D06-15B9-4F0F-9F0A-9F4CE5B06108}" dt="2026-09-02T19:52:21.391" v="1148" actId="1076"/>
          <ac:spMkLst>
            <pc:docMk/>
            <pc:sldMk cId="4187508716" sldId="731"/>
            <ac:spMk id="2" creationId="{8E0D6112-082E-23C2-77FA-25C37F07FA08}"/>
          </ac:spMkLst>
        </pc:spChg>
        <pc:spChg chg="add del mod">
          <ac:chgData name="Zuzana Jirásková" userId="4dd057946e45b7b9" providerId="LiveId" clId="{0BEF8D06-15B9-4F0F-9F0A-9F4CE5B06108}" dt="2026-09-02T19:58:48.366" v="1223" actId="255"/>
          <ac:spMkLst>
            <pc:docMk/>
            <pc:sldMk cId="4187508716" sldId="731"/>
            <ac:spMk id="3" creationId="{9C7A4610-A2D7-7EFC-79B9-F9E02AB7F6E5}"/>
          </ac:spMkLst>
        </pc:spChg>
        <pc:spChg chg="add mod">
          <ac:chgData name="Zuzana Jirásková" userId="4dd057946e45b7b9" providerId="LiveId" clId="{0BEF8D06-15B9-4F0F-9F0A-9F4CE5B06108}" dt="2026-09-02T19:56:42.959" v="1211" actId="1036"/>
          <ac:spMkLst>
            <pc:docMk/>
            <pc:sldMk cId="4187508716" sldId="731"/>
            <ac:spMk id="13" creationId="{09F4EFE3-A2B9-E6A1-746E-7B1EEA51AC11}"/>
          </ac:spMkLst>
        </pc:spChg>
        <pc:spChg chg="add mod">
          <ac:chgData name="Zuzana Jirásková" userId="4dd057946e45b7b9" providerId="LiveId" clId="{0BEF8D06-15B9-4F0F-9F0A-9F4CE5B06108}" dt="2026-09-02T19:58:43.245" v="1222" actId="255"/>
          <ac:spMkLst>
            <pc:docMk/>
            <pc:sldMk cId="4187508716" sldId="731"/>
            <ac:spMk id="14" creationId="{C6192658-6244-A950-003E-41C8CA3FE79A}"/>
          </ac:spMkLst>
        </pc:spChg>
        <pc:spChg chg="add mod">
          <ac:chgData name="Zuzana Jirásková" userId="4dd057946e45b7b9" providerId="LiveId" clId="{0BEF8D06-15B9-4F0F-9F0A-9F4CE5B06108}" dt="2026-09-02T19:57:24.941" v="1217" actId="14100"/>
          <ac:spMkLst>
            <pc:docMk/>
            <pc:sldMk cId="4187508716" sldId="731"/>
            <ac:spMk id="15" creationId="{3BC9932B-0413-5138-1467-2FE3BF915D1F}"/>
          </ac:spMkLst>
        </pc:spChg>
        <pc:picChg chg="add mod">
          <ac:chgData name="Zuzana Jirásková" userId="4dd057946e45b7b9" providerId="LiveId" clId="{0BEF8D06-15B9-4F0F-9F0A-9F4CE5B06108}" dt="2026-09-02T19:52:11.829" v="1141" actId="14100"/>
          <ac:picMkLst>
            <pc:docMk/>
            <pc:sldMk cId="4187508716" sldId="731"/>
            <ac:picMk id="7" creationId="{BF1B82A8-7E96-09EB-E686-6A9F854E06B8}"/>
          </ac:picMkLst>
        </pc:picChg>
        <pc:picChg chg="add mod">
          <ac:chgData name="Zuzana Jirásková" userId="4dd057946e45b7b9" providerId="LiveId" clId="{0BEF8D06-15B9-4F0F-9F0A-9F4CE5B06108}" dt="2026-09-02T19:56:24.617" v="1203" actId="14100"/>
          <ac:picMkLst>
            <pc:docMk/>
            <pc:sldMk cId="4187508716" sldId="731"/>
            <ac:picMk id="12" creationId="{E5E07363-249E-A5C0-1734-7D6E087B4159}"/>
          </ac:picMkLst>
        </pc:picChg>
      </pc:sldChg>
      <pc:sldChg chg="addSp delSp modSp new mod">
        <pc:chgData name="Zuzana Jirásková" userId="4dd057946e45b7b9" providerId="LiveId" clId="{0BEF8D06-15B9-4F0F-9F0A-9F4CE5B06108}" dt="2026-09-02T20:09:28.715" v="1248" actId="14100"/>
        <pc:sldMkLst>
          <pc:docMk/>
          <pc:sldMk cId="709417250" sldId="732"/>
        </pc:sldMkLst>
        <pc:picChg chg="add mod">
          <ac:chgData name="Zuzana Jirásková" userId="4dd057946e45b7b9" providerId="LiveId" clId="{0BEF8D06-15B9-4F0F-9F0A-9F4CE5B06108}" dt="2026-09-02T20:09:28.715" v="1248" actId="14100"/>
          <ac:picMkLst>
            <pc:docMk/>
            <pc:sldMk cId="709417250" sldId="732"/>
            <ac:picMk id="7" creationId="{227E60F5-43C2-9EA3-C717-1EFCF3A49D58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13T13:02:03.287"/>
    </inkml:context>
    <inkml:brush xml:id="br0">
      <inkml:brushProperty name="width" value="0.35" units="cm"/>
      <inkml:brushProperty name="height" value="0.35" units="cm"/>
      <inkml:brushProperty name="color" value="#849398"/>
    </inkml:brush>
  </inkml:definitions>
  <inkml:trace contextRef="#ctx0" brushRef="#br0">413 119 24575,'-47'-17'0,"13"12"0,0 2 0,-1 2 0,-67 5 0,97-3 0,-1 1 0,0-1 0,0 1 0,1 0 0,-1 1 0,1-1 0,0 1 0,0 0 0,0 1 0,0-1 0,0 1 0,1 0 0,0 0 0,-1 0 0,1 1 0,1 0 0,-1-1 0,1 1 0,0 1 0,0-1 0,-3 9 0,5-12 0,0 1 0,0 0 0,0 1 0,0-1 0,0 0 0,1 0 0,0 0 0,0 0 0,0 0 0,0 1 0,0-1 0,0 0 0,1 0 0,-1 0 0,1 0 0,0 0 0,2 4 0,-2-4 0,1-1 0,0 1 0,1-1 0,-1 1 0,0-1 0,1 0 0,-1 1 0,1-1 0,-1-1 0,1 1 0,0 0 0,0-1 0,0 1 0,0-1 0,0 0 0,0 0 0,1 0 0,-1 0 0,6 0 0,40 2 0,-44-3 0,1-1 0,0 1 0,0 0 0,-1 1 0,1-1 0,0 1 0,-1 0 0,1 1 0,-1-1 0,1 1 0,-1 0 0,0 1 0,0-1 0,0 1 0,0 0 0,5 4 0,-10-7 0,7 6 0,-1 1 0,1-1 0,-2 1 0,9 12 0,-13-19 0,-1 1 0,1 0 0,-1 0 0,1 0 0,-1 0 0,1 0 0,-1 0 0,0 0 0,1 0 0,-1 0 0,0 0 0,0 0 0,0 0 0,0 0 0,0 0 0,0 0 0,0 0 0,0 0 0,0 0 0,0 0 0,-1 0 0,1 0 0,0 0 0,0-1 0,-1 1 0,1 0 0,-1 0 0,1 0 0,-1 0 0,0 0 0,1-1 0,-1 1 0,0 0 0,1 0 0,-1-1 0,0 1 0,0 0 0,0-1 0,1 1 0,-1-1 0,0 1 0,0-1 0,0 0 0,0 1 0,0-1 0,0 0 0,0 0 0,0 0 0,0 1 0,0-1 0,-1 0 0,-15 2 0,1 0 0,-1 0 0,1-2 0,-18-1 0,20 0 0,0 1 0,1 0 0,-1 0 0,0 2 0,1 0 0,-1 0 0,-13 5 0,24-6 0,1 0 0,0 0 0,0 0 0,0 0 0,0 1 0,0-1 0,0 0 0,1 1 0,-1-1 0,0 1 0,1 0 0,-1-1 0,1 1 0,-1 0 0,1 0 0,0 0 0,0 0 0,0 0 0,0 1 0,0-1 0,0 0 0,1 0 0,-1 0 0,1 1 0,0-1 0,-1 0 0,1 1 0,0-1 0,0 0 0,1 4 0,0-3 0,-1 0 0,1 0 0,0 0 0,0 0 0,0 0 0,0 0 0,0 0 0,1-1 0,-1 1 0,1 0 0,0-1 0,0 1 0,0-1 0,0 0 0,0 1 0,1-1 0,-1 0 0,1-1 0,-1 1 0,1 0 0,-1-1 0,5 2 0,10 2 0,1-2 0,0 0 0,0-1 0,0-1 0,0-1 0,0 0 0,24-4 0,16 1 0,-30 3 0,-12 0 0,1-1 0,0 0 0,17-4 0,-28 4 0,0-1 0,0 0 0,0 0 0,0-1 0,0 1 0,-1-1 0,1-1 0,-1 1 0,0-1 0,0 0 0,8-8 0,-8 7 0,0-1 0,0 0 0,0 0 0,-1-1 0,0 1 0,0-1 0,-1 0 0,0 0 0,0 0 0,0 0 0,-1-1 0,0 1 0,-1-1 0,1 1 0,-1-1 0,-1 0 0,0 1 0,0-1 0,0 0 0,-1 1 0,0-1 0,-1 0 0,1 1 0,-1-1 0,-1 1 0,-3-8 0,1 7 0,0 0 0,-1 0 0,0 0 0,-1 1 0,1 0 0,-2 0 0,1 1 0,-14-10 0,-3 1 0,-45-22 0,61 34 0,1 0 0,-1 1 0,-1 0 0,1 0 0,0 1 0,0 0 0,-1 0 0,1 1 0,0 0 0,-1 0 0,1 1 0,0 0 0,0 1 0,-1 0 0,-10 4 0,5-1 0,-1 1 0,1 0 0,0 1 0,1 1 0,0 1 0,0-1 0,-16 16 0,20-16 0,1 1 0,1 0 0,0 0 0,0 1 0,1 0 0,0 0 0,1 0 0,0 1 0,0-1 0,-3 14 0,5-14 0,0 0 0,1-1 0,1 1 0,-1 0 0,2 0 0,-1 0 0,1 0 0,1 0 0,0 0 0,0 0 0,1 0 0,3 10 0,-2-14 0,0 0 0,0-1 0,0 1 0,1-1 0,0 0 0,0 0 0,0 0 0,1 0 0,-1-1 0,1 1 0,0-1 0,1-1 0,-1 1 0,1-1 0,-1 0 0,9 3 0,2 1 0,0-1 0,1 0 0,0-2 0,31 5 0,-34-7 0,0-1 0,0 0 0,-1-1 0,1 0 0,0-2 0,-1 1 0,1-2 0,26-7 0,-33 7 0,-1 1 0,1-1 0,-1-1 0,1 0 0,-1 0 0,0 0 0,-1 0 0,1-1 0,-1 0 0,0 0 0,0 0 0,0-1 0,-1 0 0,0 0 0,0 0 0,0 0 0,-1-1 0,4-10 0,47-160 0,-48 151 0,-2 1 0,0-1 0,-2 0 0,-1 0 0,-2-27 0,0 49 0,1 0 0,-1 1 0,0-1 0,0 0 0,-1 1 0,1-1 0,-1 1 0,1-1 0,-1 1 0,0 0 0,0 0 0,-1 0 0,1 0 0,-1 0 0,1 0 0,-1 0 0,0 1 0,0 0 0,0-1 0,0 1 0,-1 0 0,-5-2 0,-7-3 0,0 2 0,0 0 0,-32-6 0,19 5 0,-2 0 0,-1 1 0,0 2 0,0 0 0,0 3 0,-44 4 0,72-4 0,0 1 0,0 0 0,0 0 0,0 0 0,0 1 0,0-1 0,0 1 0,0 0 0,1 0 0,-1 0 0,1 0 0,-1 1 0,1-1 0,0 1 0,0 0 0,0 0 0,0 0 0,1 1 0,-1-1 0,1 1 0,0-1 0,0 1 0,0 0 0,0-1 0,1 1 0,0 0 0,-1 0 0,0 7 0,-1 10 0,0 0 0,1 1 0,2-1 0,2 31 0,-1-18 0,-1-10 69,-1-15-180,1 0 1,0 1 0,0-1 0,1 1-1,0-1 1,1 0 0,0 0-1,0 0 1,1 0 0,0 0 0,1 0-1,7 13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04T19:45:40.210"/>
    </inkml:context>
    <inkml:brush xml:id="br0">
      <inkml:brushProperty name="width" value="0.35" units="cm"/>
      <inkml:brushProperty name="height" value="0.35" units="cm"/>
      <inkml:brushProperty name="color" value="#849398"/>
    </inkml:brush>
  </inkml:definitions>
  <inkml:trace contextRef="#ctx0" brushRef="#br0">487 169 24575,'-420'20'0,"411"-19"0,4-1 0,0 0 0,1 0 0,-1 1 0,0-1 0,1 1 0,-1 0 0,1 1 0,-1-1 0,1 1 0,-6 2 0,32-2 0,21-7 0,-1-3 0,61-18 0,-60 13 0,81-13 0,-104 23 0,0-2 0,-1 0 0,0-1 0,20-9 0,2-1 0,-39 15 0,0 1 0,0-1 0,0 1 0,0-1 0,0 1 0,0 0 0,0 0 0,1-1 0,-1 1 0,0 1 0,0-1 0,0 0 0,4 2 0,-6-2 0,1 0 0,-1 0 0,0 0 0,1 1 0,-1-1 0,1 0 0,-1 0 0,0 1 0,1-1 0,-1 0 0,0 1 0,1-1 0,-1 1 0,0-1 0,0 0 0,1 1 0,-1-1 0,0 1 0,0-1 0,0 1 0,0-1 0,0 0 0,1 2 0,-1-1 0,-1 0 0,1 1 0,0-1 0,0 0 0,-1 0 0,1 1 0,-1-1 0,1 0 0,-1 0 0,1 0 0,-1 0 0,-1 2 0,-23 34 0,2 0 0,-36 79 0,39-76 0,15-31 0,0-1 0,0 1 0,1 1 0,1-1 0,-4 15 0,6-22 0,1-1 0,0 1 0,0-1 0,0 1 0,0-1 0,0 1 0,0 0 0,0-1 0,0 1 0,1-1 0,-1 1 0,1-1 0,-1 0 0,1 1 0,-1-1 0,1 1 0,0-1 0,0 0 0,0 1 0,-1-1 0,3 1 0,-1 0 0,1 0 0,-1 0 0,1 0 0,0-1 0,-1 1 0,1-1 0,0 1 0,0-1 0,6 1 0,5 1 0,1-1 0,-1-1 0,23 0 0,-31-1 0,-3 0 0,1 0 0,-1 0 0,0 0 0,0-1 0,0 1 0,1-1 0,-1 1 0,0-1 0,0 0 0,0 0 0,0-1 0,0 1 0,0-1 0,-1 1 0,1-1 0,0 0 0,3-3 0,-4 2 0,0 0 0,0 0 0,-1 0 0,1 0 0,-1 0 0,0-1 0,0 1 0,0 0 0,0-1 0,-1 1 0,1 0 0,-1-1 0,0 1 0,0-1 0,0 1 0,-1-7 0,-1 4 0,0-1 0,0 1 0,0-1 0,-1 1 0,0 0 0,0 0 0,-1 0 0,0 0 0,0 0 0,0 1 0,0 0 0,-1 0 0,0 0 0,0 1 0,-1-1 0,1 1 0,-1 0 0,0 1 0,0-1 0,0 1 0,0 1 0,0-1 0,-9-1 0,15 3 0,-1 1 0,0 0 0,0-1 0,0 1 0,0 0 0,1 0 0,-1 0 0,0 0 0,0 0 0,0 0 0,0 0 0,0 0 0,1 0 0,-1 0 0,0 1 0,0-1 0,0 0 0,0 0 0,1 1 0,-1-1 0,0 1 0,0-1 0,1 1 0,-1-1 0,0 1 0,1-1 0,-1 1 0,0-1 0,1 1 0,-1 0 0,1-1 0,-1 1 0,1 0 0,-1 0 0,1-1 0,0 1 0,-1 0 0,1 0 0,0 0 0,0 0 0,0-1 0,-1 1 0,1 0 0,0 1 0,0 0 0,0 0 0,1 0 0,-1 0 0,0 0 0,1 0 0,-1 0 0,1 0 0,0 0 0,0 0 0,-1 0 0,1 0 0,0 0 0,1-1 0,-1 1 0,0 0 0,0-1 0,1 1 0,1 0 0,18 13 0,38 20 0,-10-7 0,-35-19 0,1-1 0,0 0 0,0-1 0,1 0 0,0-1 0,0-1 0,0 0 0,21 2 0,-36-7 0,1 0 0,-1 0 0,0 0 0,1 0 0,-1 0 0,0 0 0,1-1 0,-1 1 0,0 0 0,1-1 0,-1 1 0,0-1 0,0 1 0,0-1 0,1 0 0,-1 0 0,0 1 0,0-1 0,0 0 0,0 0 0,0 0 0,1-1 0,-1-1 0,0 1 0,1 0 0,-1-1 0,0 1 0,0-1 0,0 0 0,-1 1 0,1-1 0,-1 0 0,1-4 0,-1 1 0,0-1 0,0 1 0,-1 0 0,0-1 0,0 1 0,0 0 0,-1 0 0,0 0 0,-3-7 0,-4-7 0,-2 1 0,0 0 0,-1 1 0,-1 0 0,-1 1 0,-24-24 0,29 35 0,1 1 0,-1 0 0,0 1 0,0-1 0,-14-3 0,-25-12 0,34 13 0,-1 1 0,1 0 0,-26-5 0,-26-11 0,52 17 0,-1 1 0,1 0 0,-22-2 0,-1-1 0,30 5 0,0 1 0,0 1 0,0-1 0,0 1 0,0 0 0,-1 1 0,1 0 0,0 0 0,0 0 0,0 1 0,0 0 0,0 1 0,1-1 0,-1 1 0,1 0 0,-1 1 0,1 0 0,0 0 0,1 0 0,-1 1 0,1-1 0,-1 2 0,1-1 0,1 0 0,-1 1 0,1 0 0,-7 12 0,8-11 0,0 1 0,0-1 0,0 1 0,1 0 0,0 0 0,1 0 0,0 1 0,-1 11 0,2-7 0,0 0 0,1 0 0,0 0 0,5 21 0,-3-27 0,0 0 0,0-1 0,0 1 0,1-1 0,0 1 0,0-1 0,0 0 0,1 0 0,0-1 0,8 8 0,10 7 0,31 21 0,-25-20 0,-4-4 0,1-1 0,55 24 0,-9-5 0,-52-26 0,2 0 0,-1-2 0,1-1 0,34 6 0,-2 1 0,-41-10 0,0-1 0,0 0 0,0-1 0,0 0 0,0 0 0,0-2 0,24-3 0,-33 4 0,0-1 0,1 0 0,-1 0 0,0-1 0,0 1 0,0-1 0,0 0 0,0 0 0,0 0 0,0-1 0,-1 1 0,1-1 0,-1 0 0,1 0 0,-1 0 0,0 0 0,-1-1 0,1 1 0,0-1 0,-1 0 0,0 1 0,0-1 0,0 0 0,0 0 0,-1-1 0,2-4 0,-1-3 0,0 0 0,-1-1 0,0 1 0,-1 0 0,0 0 0,-1 0 0,-3-18 0,2 24 0,1 0 0,-1 0 0,0 0 0,0 0 0,-1 0 0,1 1 0,-2-1 0,1 1 0,0 0 0,-1 0 0,0 0 0,0 0 0,0 1 0,-1 0 0,0-1 0,-6-3 0,-44-27 0,8 7 0,2-3 0,-48-41 0,83 62 0,1 0 0,-14-20 0,17 21 0,0 0 0,0 1 0,-1 0 0,0 1 0,-14-12 0,-2 2 0,16 11 0,0 1 0,0-1 0,-1 1 0,0 1 0,1-1 0,-2 1 0,1 1 0,0 0 0,-1 0 0,0 0 0,-14-2 0,-4 3 0,-1 0 0,1 1 0,-1 2 0,-47 7 0,65-5 0,1 0 0,0 0 0,1 1 0,-1 1 0,1-1 0,0 1 0,0 0 0,0 1 0,1 0 0,-9 9 0,5-4 0,1 0 0,0 0 0,1 1 0,0 1 0,-12 23 0,11-6-1365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D16E7-EDA5-4A0C-B232-A82C5D80B7B8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4EEC2-0129-4CC9-BD64-275375EFA1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4724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EAE660-B8B9-A64A-FC95-22E1FEE34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AFBA3A-A800-BD5E-59BB-BE94C6688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2E9C215-68F1-B538-6B03-6164B55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6826489-6CDF-7224-72DF-65B64343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C0A1920-6AFA-714C-F345-01818A08A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0828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3426FF-1314-7170-5533-BC06C678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43A280A-91BD-DC13-B67C-22997EA7B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18C743D-6F3E-2037-8FCE-49E2AF19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8D6D3DE-C182-3550-EACC-85D8C5EE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B28E1BD-A522-5B93-9C3E-943AF237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201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2D2D14-120F-CEA3-93AA-F6AB416F7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680A308-4D60-0902-79CB-52276F6B9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512C399-25EC-9B78-1280-25BAB5D1D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A0C046-06F6-8EDC-01CF-57D50957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FCFD8B2-71B5-D9D3-83F5-E548CDC3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932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8C6E12-102C-5653-D9AF-915662FBC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2026007-0FE7-20B0-49DD-DB6266E63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161EC2A-BA5E-DB58-4419-7F6B753A7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E0EA357-2692-07D6-FD8D-6E9906ED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7E41ACE-05E0-5E32-B17B-B45D1C06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D6E46B5-1C17-70DD-81C7-B94B8A39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328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1ED438-E3F4-4BD4-85F5-120D6CC0F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15820B3-377A-F54C-92BF-6C349B0E2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67C452A-6E84-1EBB-196B-E07D45F74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AAC3614-8A6B-DFD3-C675-C45B65C3E6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3768A6A-14DC-5336-BAB7-16FAA4417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F4EB4DD-2539-1F8D-63EF-AD4A7B788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03FF65B-8B52-CAD9-A5EF-CC95FE23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A7BC37B8-9ABF-3606-4480-6DDEBBE3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673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C875C3-1713-73EA-A013-B73C83CE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4BB7338C-F078-E27F-B6E9-2982E2856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17CBA40-B552-F317-44FE-B15DB4A3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136EC69-6A51-1A7E-EE00-62408929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50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40EA13A-0F71-B812-EF53-6EAA5845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1AF6A8F-17E5-28D8-D063-DB25CAAC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22F88B0-78EA-D4E3-3320-94264B91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157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FFC61-715C-7794-1352-F641E1D1E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6A31D9-600F-47B3-475A-AD5D5584F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749C3E6-E7ED-BDE3-6CD8-9C0C94DB5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87FC634-783D-C7AB-4B5D-2F763010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F0D32F8-3A51-2F6B-8259-14B3E972D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B95FA78-CB33-4D13-B3A2-E97FE163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4783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841186-F574-8926-2B4F-7CAC9780B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430A599E-BEC7-7588-7E36-0C32D37E51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79CC669-B7F4-B8A7-1EFC-9344599B4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D40974F-DAAC-201E-439A-7ADA7E81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265F6F0-A2DD-C5E0-084A-2601509D5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DE9005D-BDA3-EA42-3B24-66B32B06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453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73EC56-50EA-8519-5220-926F87D50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72A5E8D-157D-8EA3-FE09-C3815BAA8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957CD2A-2F4C-E2D4-6FAA-D334B302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11209CE-C17B-E66D-F43A-910A652A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DDB4325-3D0D-C07A-3802-0FE830D4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848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D39A8E0F-9F05-3FAB-A53D-C31086CD82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64FC972-98D8-828A-3C77-64FE55FD4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BD3C8EA-AD06-804E-658E-7987BDD64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055EFC0-140F-F7AB-7501-9FC577AE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8D0D4A2-A49E-DE3A-5C59-EBD57A6D9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46609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vodni_sni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D66BCE0-B909-4290-80F1-6101F09A33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3535CF48-6B9A-44C2-9EC3-9F66EB6A81FF}"/>
              </a:ext>
            </a:extLst>
          </p:cNvPr>
          <p:cNvSpPr txBox="1">
            <a:spLocks/>
          </p:cNvSpPr>
          <p:nvPr userDrawn="1"/>
        </p:nvSpPr>
        <p:spPr>
          <a:xfrm>
            <a:off x="3217888" y="4995357"/>
            <a:ext cx="5756223" cy="711526"/>
          </a:xfrm>
        </p:spPr>
        <p:txBody>
          <a:bodyPr/>
          <a:lstStyle>
            <a:defPPr>
              <a:defRPr lang="cs-CZ"/>
            </a:defPPr>
            <a:lvl1pPr marL="0" algn="ctr" defTabSz="914400" rtl="0" eaLnBrk="1" latinLnBrk="0" hangingPunct="1">
              <a:defRPr sz="1800" kern="1200">
                <a:solidFill>
                  <a:srgbClr val="00206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/>
              <a:t>Jméno Příjmení</a:t>
            </a:r>
            <a:br>
              <a:rPr lang="cs-CZ" sz="2400" dirty="0"/>
            </a:br>
            <a:r>
              <a:rPr lang="cs-CZ" sz="2400" dirty="0"/>
              <a:t>autora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D986817E-5D7D-48B8-BF4A-BFFD77B747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9900" y="2132722"/>
            <a:ext cx="6172200" cy="158865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400" b="1">
                <a:solidFill>
                  <a:srgbClr val="29226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NÁZEV PREZENTACE</a:t>
            </a:r>
            <a:br>
              <a:rPr lang="cs-CZ" dirty="0"/>
            </a:br>
            <a:r>
              <a:rPr lang="cs-CZ" dirty="0"/>
              <a:t>UPRAVIT</a:t>
            </a:r>
          </a:p>
        </p:txBody>
      </p:sp>
    </p:spTree>
    <p:extLst>
      <p:ext uri="{BB962C8B-B14F-4D97-AF65-F5344CB8AC3E}">
        <p14:creationId xmlns:p14="http://schemas.microsoft.com/office/powerpoint/2010/main" val="346507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0027F34-7FB3-5F86-E8CC-0D3E5690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4A0790-F486-52AB-5428-DDA39E81B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21C92E6-B0CD-D3A2-D4E8-42FDF14E0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B1C42-AF20-480D-AEC2-1E53F4002291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960ADEA-B27D-F207-DB39-D9AE760F95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14F45A7-9449-A643-9DFA-9B6461C8B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03029-ECD9-47E9-AD51-C33DF56EC8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355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0.png"/><Relationship Id="rId4" Type="http://schemas.openxmlformats.org/officeDocument/2006/relationships/customXml" Target="../ink/ink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1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3B086-78E5-474A-85A7-9DF074DF6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67" y="2158848"/>
            <a:ext cx="8216537" cy="1588655"/>
          </a:xfrm>
        </p:spPr>
        <p:txBody>
          <a:bodyPr/>
          <a:lstStyle/>
          <a:p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Non-neurogenní dysfunkce močového měchýře u dětí </a:t>
            </a:r>
          </a:p>
        </p:txBody>
      </p:sp>
      <p:sp>
        <p:nvSpPr>
          <p:cNvPr id="3" name="Obdélník 2"/>
          <p:cNvSpPr/>
          <p:nvPr/>
        </p:nvSpPr>
        <p:spPr>
          <a:xfrm>
            <a:off x="4820194" y="4976949"/>
            <a:ext cx="2560320" cy="809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3801291" y="4702629"/>
            <a:ext cx="4611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/>
              <a:t>MUDr. Zuzana JIRÁSKOVÁ, FEAPU </a:t>
            </a:r>
          </a:p>
          <a:p>
            <a:pPr algn="ctr"/>
            <a:r>
              <a:rPr lang="cs-CZ" sz="2000" b="1" dirty="0"/>
              <a:t>Urologická klinika 1. LF UK a VFN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9B646C17-64F4-9C0E-FF51-F9322A734E0A}"/>
              </a:ext>
            </a:extLst>
          </p:cNvPr>
          <p:cNvSpPr txBox="1"/>
          <p:nvPr/>
        </p:nvSpPr>
        <p:spPr>
          <a:xfrm>
            <a:off x="3493282" y="3679967"/>
            <a:ext cx="5841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27. pracovní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setkání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lékařů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zdravotnických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pracovníků2026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8E652571-24E5-20FD-3737-CB6D48E36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842" y="1518966"/>
            <a:ext cx="2514818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5"/>
    </mc:Choice>
    <mc:Fallback xmlns="">
      <p:transition spd="slow" advTm="3039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13A33C-55D5-90B0-172A-4115B494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Zdroje </a:t>
            </a:r>
          </a:p>
        </p:txBody>
      </p:sp>
      <p:sp>
        <p:nvSpPr>
          <p:cNvPr id="4" name="Marcador de Posição de Conteúdo 2">
            <a:extLst>
              <a:ext uri="{FF2B5EF4-FFF2-40B4-BE49-F238E27FC236}">
                <a16:creationId xmlns:a16="http://schemas.microsoft.com/office/drawing/2014/main" id="{FEC791D6-2F52-830F-6744-248824422D39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492981" y="1351004"/>
            <a:ext cx="10860819" cy="524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30188" indent="-230188">
              <a:spcBef>
                <a:spcPts val="0"/>
              </a:spcBef>
              <a:buClr>
                <a:srgbClr val="23538D"/>
              </a:buClr>
              <a:buSzPct val="130000"/>
              <a:buFont typeface="Wingdings" pitchFamily="2" charset="2"/>
              <a:buChar char="§"/>
              <a:defRPr/>
            </a:pPr>
            <a:endParaRPr lang="sk-SK" sz="11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ICCS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Terminology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for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peadiatric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functio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AustinP.F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et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reccomendation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ESPU – E-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Book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2025</a:t>
            </a: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Peadiatric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limited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update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April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Kočvara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Drlík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kol.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Dětská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urologie,2023 </a:t>
            </a: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Kelalis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-King-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Belman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Book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Clinical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Pediatric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Urology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Update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Edition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2020  </a:t>
            </a:r>
          </a:p>
          <a:p>
            <a:pPr>
              <a:lnSpc>
                <a:spcPct val="200000"/>
              </a:lnSpc>
              <a:spcBef>
                <a:spcPts val="0"/>
              </a:spcBef>
              <a:buClr>
                <a:srgbClr val="23538D"/>
              </a:buClr>
              <a:buSzPct val="130000"/>
              <a:defRPr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Publikace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Pub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Med 2014-2024</a:t>
            </a:r>
          </a:p>
          <a:p>
            <a:pPr marL="230188" indent="-230188">
              <a:spcBef>
                <a:spcPts val="0"/>
              </a:spcBef>
              <a:buClr>
                <a:srgbClr val="23538D"/>
              </a:buClr>
              <a:buSzPct val="130000"/>
              <a:buFont typeface="Wingdings" pitchFamily="2" charset="2"/>
              <a:buChar char="§"/>
              <a:defRPr/>
            </a:pPr>
            <a:endParaRPr lang="sk-SK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230188" indent="-230188">
              <a:spcBef>
                <a:spcPts val="0"/>
              </a:spcBef>
              <a:buClr>
                <a:srgbClr val="23538D"/>
              </a:buClr>
              <a:buSzPct val="130000"/>
              <a:buFont typeface="Wingdings" pitchFamily="2" charset="2"/>
              <a:buChar char="§"/>
              <a:defRPr/>
            </a:pPr>
            <a:endParaRPr lang="pt-PT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319088" indent="-319088">
              <a:spcBef>
                <a:spcPts val="0"/>
              </a:spcBef>
              <a:buClr>
                <a:srgbClr val="23538D"/>
              </a:buClr>
              <a:buSzPct val="130000"/>
              <a:buFont typeface="Wingdings" pitchFamily="2" charset="2"/>
              <a:buChar char="§"/>
              <a:defRPr/>
            </a:pP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74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F65BB5ED-EF75-4EC4-4F3B-DEFB107964CF}"/>
              </a:ext>
            </a:extLst>
          </p:cNvPr>
          <p:cNvSpPr txBox="1"/>
          <p:nvPr/>
        </p:nvSpPr>
        <p:spPr>
          <a:xfrm>
            <a:off x="1236589" y="936098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2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cs-CZ" sz="2800" b="1" dirty="0">
                <a:solidFill>
                  <a:schemeClr val="accent1">
                    <a:lumMod val="50000"/>
                  </a:schemeClr>
                </a:solidFill>
              </a:rPr>
              <a:t>Non-neurogenní dysfunkce dolních močových cest u dětí</a:t>
            </a:r>
          </a:p>
          <a:p>
            <a:pPr algn="ctr"/>
            <a:endParaRPr lang="cs-CZ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23F7FEC-F7D1-7197-319F-DA9C2B6E7EDE}"/>
              </a:ext>
            </a:extLst>
          </p:cNvPr>
          <p:cNvSpPr txBox="1"/>
          <p:nvPr/>
        </p:nvSpPr>
        <p:spPr>
          <a:xfrm>
            <a:off x="63610" y="3692732"/>
            <a:ext cx="111477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Porucha funkce dolních močových cest </a:t>
            </a:r>
          </a:p>
          <a:p>
            <a:pPr algn="ctr"/>
            <a:r>
              <a:rPr lang="cs-CZ" sz="2800" b="1" dirty="0">
                <a:solidFill>
                  <a:schemeClr val="accent1">
                    <a:lumMod val="50000"/>
                  </a:schemeClr>
                </a:solidFill>
              </a:rPr>
              <a:t>bez </a:t>
            </a:r>
          </a:p>
          <a:p>
            <a:pPr algn="ctr"/>
            <a:r>
              <a:rPr lang="cs-CZ" sz="2800" b="1" dirty="0">
                <a:solidFill>
                  <a:schemeClr val="accent1">
                    <a:lumMod val="50000"/>
                  </a:schemeClr>
                </a:solidFill>
              </a:rPr>
              <a:t>anatomické či neurogenní anomálie</a:t>
            </a:r>
            <a:r>
              <a:rPr lang="cs-CZ" sz="2800" dirty="0">
                <a:solidFill>
                  <a:schemeClr val="accent1">
                    <a:lumMod val="50000"/>
                  </a:schemeClr>
                </a:solidFill>
              </a:rPr>
              <a:t> vysvětlující tuto poruchu</a:t>
            </a:r>
          </a:p>
          <a:p>
            <a:pPr algn="ctr"/>
            <a:endParaRPr lang="cs-CZ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" name="Rovná spojovacia šípka 2">
            <a:extLst>
              <a:ext uri="{FF2B5EF4-FFF2-40B4-BE49-F238E27FC236}">
                <a16:creationId xmlns:a16="http://schemas.microsoft.com/office/drawing/2014/main" id="{15B405D4-5187-242F-9E77-44DB44AAB705}"/>
              </a:ext>
            </a:extLst>
          </p:cNvPr>
          <p:cNvCxnSpPr/>
          <p:nvPr/>
        </p:nvCxnSpPr>
        <p:spPr>
          <a:xfrm>
            <a:off x="5625709" y="2139910"/>
            <a:ext cx="0" cy="930302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907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2E3F5-241D-1DFF-B480-1E3C3E4DF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Seznam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použitých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skratek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18CE8F-A174-4AA7-E031-03D542E35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LUTS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Symptoms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LUTD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Disorders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OAB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overactive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bladder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hyperaktivní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močový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BBD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bowel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bladder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dysfunction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TRD –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transrectal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diametr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příčný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rozměr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rekta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PMR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postmikční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reziduum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RIDCM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recidivující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infekce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dolních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močových</a:t>
            </a:r>
          </a:p>
        </p:txBody>
      </p:sp>
    </p:spTree>
    <p:extLst>
      <p:ext uri="{BB962C8B-B14F-4D97-AF65-F5344CB8AC3E}">
        <p14:creationId xmlns:p14="http://schemas.microsoft.com/office/powerpoint/2010/main" val="167217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3117" y="1000479"/>
            <a:ext cx="9144000" cy="4525963"/>
          </a:xfrm>
        </p:spPr>
        <p:txBody>
          <a:bodyPr>
            <a:normAutofit/>
          </a:bodyPr>
          <a:lstStyle/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Základní inervační osa pro DCM zahrnuje </a:t>
            </a:r>
          </a:p>
          <a:p>
            <a:pPr>
              <a:buNone/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šedou kůru mozkovou</a:t>
            </a:r>
          </a:p>
          <a:p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pontinní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mikční centrum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sakrální mikční centrum ve výši S2-S4 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periferní autonomní a somatické nervy – n.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pelvicus</a:t>
            </a: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n.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hypogastricus</a:t>
            </a: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n.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pudendus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0566365" y="6451950"/>
            <a:ext cx="1392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err="1">
                <a:solidFill>
                  <a:schemeClr val="accent1">
                    <a:lumMod val="50000"/>
                  </a:schemeClr>
                </a:solidFill>
              </a:rPr>
              <a:t>Abrams</a:t>
            </a:r>
            <a:r>
              <a:rPr lang="cs-CZ" sz="1200" dirty="0">
                <a:solidFill>
                  <a:schemeClr val="accent1">
                    <a:lumMod val="50000"/>
                  </a:schemeClr>
                </a:solidFill>
              </a:rPr>
              <a:t>  et al, 2005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B10FFF9-1290-1559-D7E6-3FD6DA10A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690" y="303437"/>
            <a:ext cx="4040452" cy="614851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7E490-2C95-BD42-D422-45701434E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B29520E2-43F9-FF08-FE33-47B1B497F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62" y="1552988"/>
            <a:ext cx="7392041" cy="500677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68B1E94-3CBC-E14F-F00D-183D7D126559}"/>
              </a:ext>
            </a:extLst>
          </p:cNvPr>
          <p:cNvSpPr/>
          <p:nvPr/>
        </p:nvSpPr>
        <p:spPr>
          <a:xfrm>
            <a:off x="97959" y="167374"/>
            <a:ext cx="117971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Plnící fáze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- bezbolestné a nevědomé zvětšování objemu močového měchýře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Převaha aktivity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sympatické inervace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kontrahuje i vnitřní svěrač, díky čemuž je uretrální tlak vyšší než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intravezikální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2DA4DF1-B8B2-D4E1-90C1-A85E0A139A93}"/>
              </a:ext>
            </a:extLst>
          </p:cNvPr>
          <p:cNvSpPr/>
          <p:nvPr/>
        </p:nvSpPr>
        <p:spPr>
          <a:xfrm>
            <a:off x="7605680" y="6159652"/>
            <a:ext cx="4586320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Aktivita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parasympatiku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je v této fázi nízká.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E77C47C-EEC8-DCF8-EDCF-ECD04EBD699A}"/>
              </a:ext>
            </a:extLst>
          </p:cNvPr>
          <p:cNvSpPr/>
          <p:nvPr/>
        </p:nvSpPr>
        <p:spPr>
          <a:xfrm>
            <a:off x="2569779" y="3200400"/>
            <a:ext cx="1876096" cy="34902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TextovéPole 7">
            <a:extLst>
              <a:ext uri="{FF2B5EF4-FFF2-40B4-BE49-F238E27FC236}">
                <a16:creationId xmlns:a16="http://schemas.microsoft.com/office/drawing/2014/main" id="{9E217757-7C8D-FB0F-0FE7-FAD109622B37}"/>
              </a:ext>
            </a:extLst>
          </p:cNvPr>
          <p:cNvSpPr txBox="1"/>
          <p:nvPr/>
        </p:nvSpPr>
        <p:spPr>
          <a:xfrm>
            <a:off x="7732317" y="2490986"/>
            <a:ext cx="433304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cs-CZ" sz="2000" dirty="0"/>
              <a:t>Využití ve </a:t>
            </a:r>
            <a:r>
              <a:rPr lang="cs-CZ" sz="2000" dirty="0" err="1"/>
              <a:t>FTh</a:t>
            </a:r>
            <a:r>
              <a:rPr lang="cs-CZ" sz="2000" dirty="0"/>
              <a:t> – </a:t>
            </a:r>
            <a:r>
              <a:rPr lang="cs-CZ" sz="2000" b="1" dirty="0"/>
              <a:t>anticholinergní terapie </a:t>
            </a:r>
          </a:p>
        </p:txBody>
      </p:sp>
    </p:spTree>
    <p:extLst>
      <p:ext uri="{BB962C8B-B14F-4D97-AF65-F5344CB8AC3E}">
        <p14:creationId xmlns:p14="http://schemas.microsoft.com/office/powerpoint/2010/main" val="649898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EB62B-B8BB-59BD-451B-8CAEBD655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F638B1-AFBE-158E-6B53-98205215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8" y="99957"/>
            <a:ext cx="2382078" cy="581080"/>
          </a:xfrm>
        </p:spPr>
        <p:txBody>
          <a:bodyPr>
            <a:normAutofit fontScale="90000"/>
          </a:bodyPr>
          <a:lstStyle/>
          <a:p>
            <a:r>
              <a:rPr lang="sk-SK" sz="3600" dirty="0">
                <a:solidFill>
                  <a:schemeClr val="accent1">
                    <a:lumMod val="50000"/>
                  </a:schemeClr>
                </a:solidFill>
              </a:rPr>
              <a:t>Mikční fáze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404F86B-82C3-F285-B180-ACD9A5FBC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28" y="665424"/>
            <a:ext cx="11931595" cy="1687251"/>
          </a:xfrm>
        </p:spPr>
        <p:txBody>
          <a:bodyPr>
            <a:normAutofit fontScale="92500" lnSpcReduction="10000"/>
          </a:bodyPr>
          <a:lstStyle/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jakmile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je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dosaženo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nadprahového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podráždění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→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dojde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 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vyslání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impulzu cestou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předních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kořenů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 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detruzoru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kontrakce</a:t>
            </a:r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       →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současně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impulzy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vedoucí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svěračům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způsobí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jejích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relaxaci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8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solidFill>
                  <a:schemeClr val="accent1">
                    <a:lumMod val="50000"/>
                  </a:schemeClr>
                </a:solidFill>
              </a:rPr>
              <a:t>aktivace parasympatiku</a:t>
            </a:r>
            <a:endParaRPr lang="cs-CZ" sz="1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800" b="1" dirty="0">
                <a:solidFill>
                  <a:schemeClr val="accent1">
                    <a:lumMod val="50000"/>
                  </a:schemeClr>
                </a:solidFill>
              </a:rPr>
              <a:t>inhibice  sympatických a somatických nervů </a:t>
            </a:r>
          </a:p>
          <a:p>
            <a:pPr>
              <a:buNone/>
            </a:pPr>
            <a:endParaRPr lang="cs-CZ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F8FCA0ED-FD3B-D6F5-2EBA-588BAB68CA20}"/>
              </a:ext>
            </a:extLst>
          </p:cNvPr>
          <p:cNvSpPr txBox="1"/>
          <p:nvPr/>
        </p:nvSpPr>
        <p:spPr>
          <a:xfrm>
            <a:off x="5592296" y="3600510"/>
            <a:ext cx="646055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sk-SK" sz="1800" dirty="0"/>
              <a:t>Jeho </a:t>
            </a:r>
            <a:r>
              <a:rPr lang="sk-SK" sz="1800" dirty="0" err="1"/>
              <a:t>úkolem</a:t>
            </a:r>
            <a:r>
              <a:rPr lang="sk-SK" sz="1800" dirty="0"/>
              <a:t> je „</a:t>
            </a:r>
            <a:r>
              <a:rPr lang="sk-SK" sz="1800" dirty="0" err="1"/>
              <a:t>přepínání</a:t>
            </a:r>
            <a:r>
              <a:rPr lang="sk-SK" sz="1800" dirty="0"/>
              <a:t>“ systému z </a:t>
            </a:r>
            <a:r>
              <a:rPr lang="sk-SK" sz="1800" dirty="0" err="1"/>
              <a:t>jímací</a:t>
            </a:r>
            <a:r>
              <a:rPr lang="sk-SK" sz="1800" dirty="0"/>
              <a:t> do </a:t>
            </a:r>
            <a:r>
              <a:rPr lang="sk-SK" sz="1800" dirty="0" err="1"/>
              <a:t>vyprazdňovací</a:t>
            </a:r>
            <a:r>
              <a:rPr lang="sk-SK" sz="1800" dirty="0"/>
              <a:t> fáze. </a:t>
            </a:r>
            <a:r>
              <a:rPr lang="sk-SK" sz="1800" dirty="0" err="1"/>
              <a:t>Zajišťuje</a:t>
            </a:r>
            <a:r>
              <a:rPr lang="sk-SK" sz="1800" dirty="0"/>
              <a:t> </a:t>
            </a:r>
            <a:r>
              <a:rPr lang="sk-SK" sz="1800" dirty="0" err="1"/>
              <a:t>koordinaci</a:t>
            </a:r>
            <a:r>
              <a:rPr lang="sk-SK" sz="1800" dirty="0"/>
              <a:t> </a:t>
            </a:r>
            <a:r>
              <a:rPr lang="sk-SK" sz="1800" dirty="0" err="1"/>
              <a:t>mezi</a:t>
            </a:r>
            <a:r>
              <a:rPr lang="sk-SK" sz="1800" dirty="0"/>
              <a:t> činností </a:t>
            </a:r>
            <a:r>
              <a:rPr lang="sk-SK" sz="1800" dirty="0" err="1"/>
              <a:t>detruzoru</a:t>
            </a:r>
            <a:r>
              <a:rPr lang="sk-SK" sz="1800" dirty="0"/>
              <a:t> a </a:t>
            </a:r>
            <a:r>
              <a:rPr lang="sk-SK" sz="1800" dirty="0" err="1"/>
              <a:t>svěračů</a:t>
            </a:r>
            <a:r>
              <a:rPr lang="sk-SK" sz="1800" dirty="0"/>
              <a:t>. 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7AC50F57-1B0A-784C-0B46-A0BC7EA2C42D}"/>
              </a:ext>
            </a:extLst>
          </p:cNvPr>
          <p:cNvSpPr txBox="1"/>
          <p:nvPr/>
        </p:nvSpPr>
        <p:spPr>
          <a:xfrm>
            <a:off x="5279310" y="1743075"/>
            <a:ext cx="7046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Aktivuje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se reflexní dráha procházející do </a:t>
            </a:r>
            <a:r>
              <a:rPr lang="cs-CZ" b="1" dirty="0" err="1">
                <a:solidFill>
                  <a:schemeClr val="accent1">
                    <a:lumMod val="50000"/>
                  </a:schemeClr>
                </a:solidFill>
              </a:rPr>
              <a:t>pontinního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mikčního centra     </a:t>
            </a:r>
            <a:endParaRPr lang="sk-SK" dirty="0"/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6E405440-7330-B4F9-F299-A30914E2A289}"/>
              </a:ext>
            </a:extLst>
          </p:cNvPr>
          <p:cNvCxnSpPr/>
          <p:nvPr/>
        </p:nvCxnSpPr>
        <p:spPr>
          <a:xfrm>
            <a:off x="4505325" y="1905000"/>
            <a:ext cx="56197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ok 14">
            <a:extLst>
              <a:ext uri="{FF2B5EF4-FFF2-40B4-BE49-F238E27FC236}">
                <a16:creationId xmlns:a16="http://schemas.microsoft.com/office/drawing/2014/main" id="{F71B04B2-036A-9383-2847-45AE11009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9" y="2386582"/>
            <a:ext cx="5346890" cy="3987408"/>
          </a:xfrm>
          <a:prstGeom prst="rect">
            <a:avLst/>
          </a:prstGeom>
        </p:spPr>
      </p:pic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F9452F98-A679-B32A-1C3E-65160CAA6BF2}"/>
              </a:ext>
            </a:extLst>
          </p:cNvPr>
          <p:cNvCxnSpPr>
            <a:cxnSpLocks/>
          </p:cNvCxnSpPr>
          <p:nvPr/>
        </p:nvCxnSpPr>
        <p:spPr>
          <a:xfrm>
            <a:off x="8362950" y="2569607"/>
            <a:ext cx="0" cy="5483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dĺžnik 18">
            <a:extLst>
              <a:ext uri="{FF2B5EF4-FFF2-40B4-BE49-F238E27FC236}">
                <a16:creationId xmlns:a16="http://schemas.microsoft.com/office/drawing/2014/main" id="{9DAE4213-30E6-31D5-1A5E-D271430C2ED0}"/>
              </a:ext>
            </a:extLst>
          </p:cNvPr>
          <p:cNvSpPr/>
          <p:nvPr/>
        </p:nvSpPr>
        <p:spPr>
          <a:xfrm>
            <a:off x="1882209" y="3600510"/>
            <a:ext cx="1537266" cy="28573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bdélník 3">
            <a:extLst>
              <a:ext uri="{FF2B5EF4-FFF2-40B4-BE49-F238E27FC236}">
                <a16:creationId xmlns:a16="http://schemas.microsoft.com/office/drawing/2014/main" id="{6BB4D01B-C7B1-9B35-5FDA-A3ADCDE989BF}"/>
              </a:ext>
            </a:extLst>
          </p:cNvPr>
          <p:cNvSpPr/>
          <p:nvPr/>
        </p:nvSpPr>
        <p:spPr>
          <a:xfrm>
            <a:off x="2135078" y="6457890"/>
            <a:ext cx="114087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Výsledkem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je relaxace výtokové části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- vnitřního a zevního svěrače a záhy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kontrakce </a:t>
            </a: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detruzoru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18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6584" y="1567333"/>
            <a:ext cx="1145883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Compliance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močvého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 měchýře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„poddajnost“ stěny močového měchýře – minimální  změny tlaku při ↑ objemu  (ml/cm H</a:t>
            </a:r>
            <a:r>
              <a:rPr lang="cs-CZ" sz="2000" baseline="-250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O)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minimální v časné gestaci 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maturace – proces není známý… ↑ svalové a elastické vlákna 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↓ kolagenové vlákna 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koincidence s produkcí moče …mechanická distenze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0138387" y="6554472"/>
            <a:ext cx="19880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Baskin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et al., 1994</a:t>
            </a:r>
          </a:p>
        </p:txBody>
      </p:sp>
    </p:spTree>
    <p:extLst>
      <p:ext uri="{BB962C8B-B14F-4D97-AF65-F5344CB8AC3E}">
        <p14:creationId xmlns:p14="http://schemas.microsoft.com/office/powerpoint/2010/main" val="300234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3111" y="1070629"/>
            <a:ext cx="10912070" cy="5160050"/>
          </a:xfrm>
        </p:spPr>
        <p:txBody>
          <a:bodyPr>
            <a:normAutofit/>
          </a:bodyPr>
          <a:lstStyle/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Poslední trimestr – mikce plodu 30x/24h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Postnatálně 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- mikce velmi nepravidelně 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1.mikce          po 12-24hod 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2-4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týd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                  1/hod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6-12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měs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10-15/denně 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2 – 3 rok           8-10/denně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12 rok … jako dospělý člověk … 6-7/denně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↑ kapacita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 … růst jedince… ↑ produkce moče …</a:t>
            </a:r>
          </a:p>
          <a:p>
            <a:pPr>
              <a:buNone/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0864392" y="6457890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Holmdahl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et al ., 1996</a:t>
            </a:r>
          </a:p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Koff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et al., 1997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2279576" y="2996952"/>
            <a:ext cx="7272808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Kojenec (29dní-12měs. )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       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Kapacita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. (ml) = 38 + 2,5x věk (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měs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.)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Kapacita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. (ml) = věk(roky) x 30 + 30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9882658" y="3429000"/>
            <a:ext cx="1298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err="1">
                <a:solidFill>
                  <a:schemeClr val="accent1">
                    <a:lumMod val="50000"/>
                  </a:schemeClr>
                </a:solidFill>
              </a:rPr>
              <a:t>Holmdahl</a:t>
            </a:r>
            <a:r>
              <a:rPr lang="cs-CZ" sz="1000" dirty="0">
                <a:solidFill>
                  <a:schemeClr val="accent1">
                    <a:lumMod val="50000"/>
                  </a:schemeClr>
                </a:solidFill>
              </a:rPr>
              <a:t> et al., 1996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9882658" y="5772944"/>
            <a:ext cx="12089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err="1">
                <a:solidFill>
                  <a:schemeClr val="accent1">
                    <a:lumMod val="50000"/>
                  </a:schemeClr>
                </a:solidFill>
              </a:rPr>
              <a:t>Hjalmas</a:t>
            </a:r>
            <a:r>
              <a:rPr lang="cs-CZ" sz="1000" dirty="0">
                <a:solidFill>
                  <a:schemeClr val="accent1">
                    <a:lumMod val="50000"/>
                  </a:schemeClr>
                </a:solidFill>
              </a:rPr>
              <a:t> et al., 1988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Časná postnatální maturace  funkce močového měchýře probíhá na různých úrovních </a:t>
            </a:r>
          </a:p>
          <a:p>
            <a:pPr>
              <a:buNone/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↑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sa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kapacita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↓ se frekvence mikce </a:t>
            </a: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Zlepšuje se koordinace mezi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detrusorem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a sfinkterem </a:t>
            </a:r>
          </a:p>
          <a:p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Vyprázdňování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 se stává kompletní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Před dosažením kontinence je často PMR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0594371" y="6311900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Yeung</a:t>
            </a:r>
            <a:r>
              <a:rPr lang="cs-CZ" sz="1000" i="1" dirty="0"/>
              <a:t> et al., 2010</a:t>
            </a:r>
          </a:p>
          <a:p>
            <a:r>
              <a:rPr lang="cs-CZ" sz="1000" i="1" dirty="0"/>
              <a:t>Duong et al, 2013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78D1FBE-2E5B-9AEA-89A0-5A8E1DF3349E}"/>
              </a:ext>
            </a:extLst>
          </p:cNvPr>
          <p:cNvSpPr txBox="1">
            <a:spLocks/>
          </p:cNvSpPr>
          <p:nvPr/>
        </p:nvSpPr>
        <p:spPr>
          <a:xfrm>
            <a:off x="6610992" y="5192232"/>
            <a:ext cx="4742808" cy="809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Zdravé děti – 2-12 měsíců  -  0-13 ml (</a:t>
            </a:r>
            <a:r>
              <a:rPr lang="cs-CZ" altLang="cs-CZ" sz="1600" dirty="0" err="1">
                <a:solidFill>
                  <a:schemeClr val="accent1">
                    <a:lumMod val="50000"/>
                  </a:schemeClr>
                </a:solidFill>
              </a:rPr>
              <a:t>prům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. 4, 6 ml)</a:t>
            </a:r>
          </a:p>
          <a:p>
            <a:r>
              <a:rPr lang="cs-CZ" altLang="cs-CZ" sz="1600" dirty="0" err="1">
                <a:solidFill>
                  <a:schemeClr val="accent1">
                    <a:lumMod val="50000"/>
                  </a:schemeClr>
                </a:solidFill>
              </a:rPr>
              <a:t>Patol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 -  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&gt;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 22%</a:t>
            </a:r>
          </a:p>
          <a:p>
            <a:endParaRPr lang="cs-CZ" altLang="cs-CZ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2480" y="1359990"/>
            <a:ext cx="9144000" cy="50249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2-3 rok života -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progresivní vývoj-sociální impakt-vůlí kontrolovaná mikce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formuje se “dospělá mikce“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↑ vnímání náplně 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. …urgence k močení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tréning kontinence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proces obvykle ukončen mezi 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3-4 rokem života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…tolerance do 5ti let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dítě je suché ve dne i noci…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dokáže potlačit mikční reflex…oddálit mikci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vůlí iniciovat mikci dle podmínek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extovéPole 3">
            <a:extLst>
              <a:ext uri="{FF2B5EF4-FFF2-40B4-BE49-F238E27FC236}">
                <a16:creationId xmlns:a16="http://schemas.microsoft.com/office/drawing/2014/main" id="{331BF1A1-33F8-FCD8-0BAD-4764209E58CE}"/>
              </a:ext>
            </a:extLst>
          </p:cNvPr>
          <p:cNvSpPr txBox="1"/>
          <p:nvPr/>
        </p:nvSpPr>
        <p:spPr>
          <a:xfrm>
            <a:off x="10594371" y="6311900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Yeung</a:t>
            </a:r>
            <a:r>
              <a:rPr lang="cs-CZ" sz="1000" i="1" dirty="0"/>
              <a:t> et al., 2010</a:t>
            </a:r>
          </a:p>
          <a:p>
            <a:r>
              <a:rPr lang="cs-CZ" sz="1000" i="1" dirty="0"/>
              <a:t>Duong et al, 2013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7A850E0-7D94-0A88-B232-F14105FBD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3651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C327B9F-F472-CBDE-40B1-DC6E38D5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370" y="874567"/>
            <a:ext cx="599330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LUTD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sk-SK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</a:rPr>
              <a:t>Lower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</a:rPr>
              <a:t>Tract</a:t>
            </a:r>
            <a:r>
              <a:rPr lang="sk-SK" sz="4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4000" b="1" dirty="0" err="1">
                <a:solidFill>
                  <a:schemeClr val="accent1">
                    <a:lumMod val="50000"/>
                  </a:schemeClr>
                </a:solidFill>
              </a:rPr>
              <a:t>Dysfunction</a:t>
            </a:r>
            <a:endParaRPr lang="sk-SK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3D770A4-9362-E577-E789-CB757E1AB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737" y="4400259"/>
            <a:ext cx="3690065" cy="1252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Denní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Dysfunknce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močového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bez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nočního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pomočování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9DB55751-916F-B85A-C513-0570C5A33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14198" y="4400259"/>
            <a:ext cx="3690065" cy="1179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Noční 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MNE 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Noční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polakisurie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EAD39BE0-F88F-A457-AC20-5782E378C50A}"/>
              </a:ext>
            </a:extLst>
          </p:cNvPr>
          <p:cNvSpPr txBox="1"/>
          <p:nvPr/>
        </p:nvSpPr>
        <p:spPr>
          <a:xfrm flipH="1">
            <a:off x="5326438" y="4716706"/>
            <a:ext cx="947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NMNE</a:t>
            </a:r>
          </a:p>
        </p:txBody>
      </p:sp>
    </p:spTree>
    <p:extLst>
      <p:ext uri="{BB962C8B-B14F-4D97-AF65-F5344CB8AC3E}">
        <p14:creationId xmlns:p14="http://schemas.microsoft.com/office/powerpoint/2010/main" val="3652726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7BE28-7DC4-E41D-3EC0-6E165E9B3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3B5235-3E5D-922C-3132-301FB196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LUTD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9F6F10E-8BCF-32F2-8921-08E6149D4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L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ower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U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rinary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ract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2000" b="1" dirty="0" err="1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ysfunctions</a:t>
            </a: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velmi častý problém v pediatrické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amulanci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…10 %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LUTS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mohou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vyskytovat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až u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20 %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školních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dětí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Izolovaná noční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enuréza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bez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denních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příznaků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MNE je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považována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za samostatnou jednotku.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některé poslední studie ukazují, že LUTD v dětství – rizikový faktor pro OAB v dospělosti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6AECF3E7-CAB6-8324-C455-E91F407F65FA}"/>
              </a:ext>
            </a:extLst>
          </p:cNvPr>
          <p:cNvSpPr txBox="1"/>
          <p:nvPr/>
        </p:nvSpPr>
        <p:spPr>
          <a:xfrm>
            <a:off x="10136644" y="6388100"/>
            <a:ext cx="1871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/>
              <a:t>Akashi</a:t>
            </a:r>
            <a:r>
              <a:rPr lang="sk-SK" sz="1000" i="1" dirty="0"/>
              <a:t> et al., </a:t>
            </a:r>
            <a:r>
              <a:rPr lang="sk-SK" sz="1000" i="1" dirty="0" err="1"/>
              <a:t>Acta</a:t>
            </a:r>
            <a:r>
              <a:rPr lang="sk-SK" sz="1000" i="1" dirty="0"/>
              <a:t> </a:t>
            </a:r>
            <a:r>
              <a:rPr lang="sk-SK" sz="1000" i="1" dirty="0" err="1"/>
              <a:t>Peadiatr</a:t>
            </a:r>
            <a:r>
              <a:rPr lang="sk-SK" sz="1000" i="1" dirty="0"/>
              <a:t> 2014</a:t>
            </a:r>
          </a:p>
          <a:p>
            <a:r>
              <a:rPr lang="sk-SK" sz="1000" i="1" dirty="0"/>
              <a:t>EAU ESPU </a:t>
            </a:r>
            <a:r>
              <a:rPr lang="sk-SK" sz="1000" i="1" dirty="0" err="1"/>
              <a:t>guidelines</a:t>
            </a:r>
            <a:r>
              <a:rPr lang="sk-SK" sz="1000" i="1" dirty="0"/>
              <a:t> 2020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EBAC2CE0-E8D2-5060-0FF8-B6FDFA7E8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370" y="1253301"/>
            <a:ext cx="5220152" cy="4351397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16BA6ED0-562B-F531-084E-8623E1B8A0C0}"/>
              </a:ext>
            </a:extLst>
          </p:cNvPr>
          <p:cNvSpPr txBox="1"/>
          <p:nvPr/>
        </p:nvSpPr>
        <p:spPr>
          <a:xfrm>
            <a:off x="8415890" y="5776853"/>
            <a:ext cx="3245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BBD –</a:t>
            </a:r>
            <a:r>
              <a:rPr lang="sk-SK" dirty="0" err="1">
                <a:solidFill>
                  <a:srgbClr val="FF0000"/>
                </a:solidFill>
              </a:rPr>
              <a:t>bowel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blader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dysfunction</a:t>
            </a:r>
            <a:r>
              <a:rPr lang="sk-SK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7579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ĺžnik 12">
            <a:extLst>
              <a:ext uri="{FF2B5EF4-FFF2-40B4-BE49-F238E27FC236}">
                <a16:creationId xmlns:a16="http://schemas.microsoft.com/office/drawing/2014/main" id="{D4A75DB9-8FBB-130D-6CA3-ED36B7867252}"/>
              </a:ext>
            </a:extLst>
          </p:cNvPr>
          <p:cNvSpPr/>
          <p:nvPr/>
        </p:nvSpPr>
        <p:spPr>
          <a:xfrm>
            <a:off x="193682" y="2552370"/>
            <a:ext cx="3638848" cy="3737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Zástupný objekt pre obsah 11">
            <a:extLst>
              <a:ext uri="{FF2B5EF4-FFF2-40B4-BE49-F238E27FC236}">
                <a16:creationId xmlns:a16="http://schemas.microsoft.com/office/drawing/2014/main" id="{B1D53E55-54BC-8BDC-8CE6-EFA749416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32530" y="2503071"/>
            <a:ext cx="8359470" cy="4093428"/>
          </a:xfrm>
          <a:solidFill>
            <a:schemeClr val="accent5">
              <a:lumMod val="20000"/>
              <a:lumOff val="8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ICCS – nekontrolovaný/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nechtěný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únik moče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ICD-10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Denní únik </a:t>
            </a:r>
            <a:r>
              <a:rPr lang="pt-PT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≥ 1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epizoda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/2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týdny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Noční únik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ICD-10:  ≥2/m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ěsíc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za poslední 3měsíce u dětí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≥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5 a 6let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               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  ≥1/m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ěsíc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za poslední 3měsíce u dětí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≥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7let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just">
              <a:buNone/>
              <a:defRPr/>
            </a:pP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Prevalence 7-13rok     denní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7- leté děti         9%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      12- leté děti         2%</a:t>
            </a:r>
          </a:p>
          <a:p>
            <a:pPr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noční inkontinence       6,4%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64A84D1-45B8-D4C3-6E26-150BC99CCBB5}"/>
              </a:ext>
            </a:extLst>
          </p:cNvPr>
          <p:cNvSpPr txBox="1"/>
          <p:nvPr/>
        </p:nvSpPr>
        <p:spPr>
          <a:xfrm>
            <a:off x="297049" y="1317008"/>
            <a:ext cx="6038490" cy="4093428"/>
          </a:xfrm>
          <a:prstGeom prst="rect">
            <a:avLst/>
          </a:prstGeom>
          <a:noFill/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Urgence  </a:t>
            </a:r>
          </a:p>
          <a:p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Frekventní mikce</a:t>
            </a:r>
          </a:p>
          <a:p>
            <a:pPr>
              <a:buFont typeface="Arial" pitchFamily="34" charset="0"/>
              <a:buChar char="•"/>
            </a:pPr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Inkontinence – denní/noční</a:t>
            </a:r>
          </a:p>
          <a:p>
            <a:pPr>
              <a:buFont typeface="Arial" pitchFamily="34" charset="0"/>
              <a:buChar char="•"/>
            </a:pPr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Bolesti při močení</a:t>
            </a:r>
          </a:p>
          <a:p>
            <a:pPr>
              <a:buFont typeface="Arial" pitchFamily="34" charset="0"/>
              <a:buChar char="•"/>
            </a:pPr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Oslabený proud</a:t>
            </a:r>
          </a:p>
          <a:p>
            <a:pPr>
              <a:buFont typeface="Arial" pitchFamily="34" charset="0"/>
              <a:buChar char="•"/>
            </a:pPr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Přerušovaná mikce</a:t>
            </a:r>
          </a:p>
          <a:p>
            <a:pPr>
              <a:buFont typeface="Arial" pitchFamily="34" charset="0"/>
              <a:buChar char="•"/>
            </a:pPr>
            <a:endParaRPr lang="cs-CZ" sz="2000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sz="2000" dirty="0">
                <a:solidFill>
                  <a:schemeClr val="bg1">
                    <a:lumMod val="75000"/>
                  </a:schemeClr>
                </a:solidFill>
              </a:rPr>
              <a:t>Nedostatečné vyprázdnění měchýře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47F5CAE8-0C01-1529-D607-BF57C4115239}"/>
              </a:ext>
            </a:extLst>
          </p:cNvPr>
          <p:cNvSpPr txBox="1"/>
          <p:nvPr/>
        </p:nvSpPr>
        <p:spPr>
          <a:xfrm>
            <a:off x="10703985" y="6596499"/>
            <a:ext cx="14880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Korea,Chung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et al., 2009</a:t>
            </a:r>
          </a:p>
        </p:txBody>
      </p:sp>
    </p:spTree>
    <p:extLst>
      <p:ext uri="{BB962C8B-B14F-4D97-AF65-F5344CB8AC3E}">
        <p14:creationId xmlns:p14="http://schemas.microsoft.com/office/powerpoint/2010/main" val="1637268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D0DE96-CC69-6DD0-8447-322E07F94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Stanovení  diagnózy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20DCA9F-9940-807A-A072-ED5BA5CFB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Anamnéza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Fyzikální vyšetření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Vyšetření moče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USG vyšetření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UFM, UFM s EMG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Cílem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odhalit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jiné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komorbidity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92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F58F45-89FA-7CF5-4CD0-7558B9C8F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73" y="123524"/>
            <a:ext cx="2984157" cy="557513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Anamnéza: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020B4D5-5467-54E7-B727-F10132E24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19" y="828846"/>
            <a:ext cx="10515600" cy="59056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Jejím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cílem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je: 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1)   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zjistit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zda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je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potřeba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další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vyšetření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2)   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shromáždit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dostatek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informací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volbě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první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linie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léčby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spolupráci 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dítětem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a jeho rodinou.</a:t>
            </a:r>
          </a:p>
          <a:p>
            <a:pPr marL="0" indent="0">
              <a:buNone/>
            </a:pP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je do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léčebného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procesu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aktivně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zapojeno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Celkový zdravotní stav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Močové návyky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dne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denní/noční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Infekce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Stolice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Poruchy spánku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Poruchy v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chování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Předchozí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léčba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Rodinná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zátěž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Medikace</a:t>
            </a: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Operace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-úrazy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FF26D1B-04F8-EF6E-DCEC-A07690FEC422}"/>
              </a:ext>
            </a:extLst>
          </p:cNvPr>
          <p:cNvSpPr txBox="1"/>
          <p:nvPr/>
        </p:nvSpPr>
        <p:spPr>
          <a:xfrm>
            <a:off x="10132541" y="6611779"/>
            <a:ext cx="2059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 2020,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of PU 2024</a:t>
            </a:r>
          </a:p>
        </p:txBody>
      </p:sp>
    </p:spTree>
    <p:extLst>
      <p:ext uri="{BB962C8B-B14F-4D97-AF65-F5344CB8AC3E}">
        <p14:creationId xmlns:p14="http://schemas.microsoft.com/office/powerpoint/2010/main" val="2651154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7571A-3599-CC76-505E-9F793B5D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03CC92-307E-F983-56FA-AFB7126D4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73" y="123524"/>
            <a:ext cx="2984157" cy="557513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Anamnéza: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056511-C9D6-48C7-13C5-ADD3F32E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19" y="828846"/>
            <a:ext cx="10515600" cy="5905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Jejím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cílem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je: 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1)   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zjistit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zda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potřeba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další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vyšetření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2)   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shromáždit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dostatek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informací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volbě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první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linie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léčby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spolupráci s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dítětem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a jeho rodinou.</a:t>
            </a:r>
          </a:p>
          <a:p>
            <a:pPr marL="0" indent="0">
              <a:buNone/>
            </a:pP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                                                      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je do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léčebného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procesu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aktivně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zapojeno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Celkový zdravotní stav</a:t>
            </a:r>
          </a:p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Močové návyky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dne</a:t>
            </a:r>
          </a:p>
          <a:p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denní/noční</a:t>
            </a: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Infekce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cest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Stolice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Poruchy spánku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Poruchy v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chování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Předchozí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léčba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EF0BFB3-1A01-ED97-AEFB-28E7BC0E0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5435" y="155101"/>
            <a:ext cx="4442867" cy="4377046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61CD1AA0-4F27-12A5-8493-EA897B375F76}"/>
              </a:ext>
            </a:extLst>
          </p:cNvPr>
          <p:cNvSpPr txBox="1">
            <a:spLocks/>
          </p:cNvSpPr>
          <p:nvPr/>
        </p:nvSpPr>
        <p:spPr>
          <a:xfrm>
            <a:off x="2270296" y="1009608"/>
            <a:ext cx="5574957" cy="24193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Pitná – Mikční karta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Získáváme informace za běžných okolností dítěte</a:t>
            </a:r>
          </a:p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Relevantní informace – již dosažená kontinence</a:t>
            </a:r>
          </a:p>
          <a:p>
            <a:pPr>
              <a:buFont typeface="Arial" panose="020B0604020202020204" pitchFamily="34" charset="0"/>
              <a:buNone/>
            </a:pP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- &gt; 5 let </a:t>
            </a:r>
          </a:p>
          <a:p>
            <a:pPr>
              <a:buFont typeface="Arial" panose="020B0604020202020204" pitchFamily="34" charset="0"/>
              <a:buNone/>
            </a:pPr>
            <a:r>
              <a:rPr lang="cs-CZ" sz="1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Záznam suché - mokré noci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49CF0ED-766A-1100-2D85-F5EFBB102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92" y="4532147"/>
            <a:ext cx="5624049" cy="1966131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431AD233-63E2-124E-E73D-C34DE7E98117}"/>
              </a:ext>
            </a:extLst>
          </p:cNvPr>
          <p:cNvSpPr txBox="1"/>
          <p:nvPr/>
        </p:nvSpPr>
        <p:spPr>
          <a:xfrm>
            <a:off x="6928033" y="4245893"/>
            <a:ext cx="499767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Mikční porce – EBC/FC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Frekvence močení, pomočení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Režim pití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Celková bilance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Jiné symptomy –úniky,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urgence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Noční produkce </a:t>
            </a:r>
          </a:p>
        </p:txBody>
      </p:sp>
    </p:spTree>
    <p:extLst>
      <p:ext uri="{BB962C8B-B14F-4D97-AF65-F5344CB8AC3E}">
        <p14:creationId xmlns:p14="http://schemas.microsoft.com/office/powerpoint/2010/main" val="4276900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3BDCA-0FBE-86E8-34A4-C5A309327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261F88-D63B-4AD3-BCC8-82A458D50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73" y="123524"/>
            <a:ext cx="2984157" cy="557513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Anamnéza: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4C4274C-5F98-984E-E1C1-5FFE75145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19" y="828846"/>
            <a:ext cx="10515600" cy="5905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Jejím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cílem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je: 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1)   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zjistit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zda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je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potřeba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další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vyšetření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2)   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shromáždit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dostatek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informací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k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volbě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první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linie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léčby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ve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spolupráci s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dítětem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a jeho rodinou.</a:t>
            </a:r>
          </a:p>
          <a:p>
            <a:pPr marL="0" indent="0">
              <a:buNone/>
            </a:pP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                                                      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Dítě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je do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léčebného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procesu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aktivně</a:t>
            </a:r>
            <a:r>
              <a:rPr lang="sk-SK" sz="18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bg1">
                    <a:lumMod val="85000"/>
                  </a:schemeClr>
                </a:solidFill>
              </a:rPr>
              <a:t>zapojeno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.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Celkový zdravotní stav</a:t>
            </a:r>
          </a:p>
          <a:p>
            <a:r>
              <a:rPr lang="sk-SK" sz="1800" b="1" dirty="0" err="1">
                <a:solidFill>
                  <a:schemeClr val="bg2"/>
                </a:solidFill>
              </a:rPr>
              <a:t>Inkontinence</a:t>
            </a:r>
            <a:r>
              <a:rPr lang="sk-SK" sz="1800" b="1" dirty="0">
                <a:solidFill>
                  <a:schemeClr val="bg2"/>
                </a:solidFill>
              </a:rPr>
              <a:t> denní/noční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Močové návyky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během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dne</a:t>
            </a: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Infekce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cest</a:t>
            </a:r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Stolice –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defekační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karta – 14 dní 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Poruchy spánku</a:t>
            </a:r>
          </a:p>
          <a:p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Poruchy v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chování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Předchozí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bg1">
                    <a:lumMod val="85000"/>
                  </a:schemeClr>
                </a:solidFill>
              </a:rPr>
              <a:t>léčba</a:t>
            </a:r>
            <a:r>
              <a:rPr lang="sk-SK" sz="18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  <a:p>
            <a:endParaRPr lang="sk-SK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Obdélník 5">
            <a:extLst>
              <a:ext uri="{FF2B5EF4-FFF2-40B4-BE49-F238E27FC236}">
                <a16:creationId xmlns:a16="http://schemas.microsoft.com/office/drawing/2014/main" id="{C131538B-6EC8-AF9F-35AA-D4FFD3231474}"/>
              </a:ext>
            </a:extLst>
          </p:cNvPr>
          <p:cNvSpPr/>
          <p:nvPr/>
        </p:nvSpPr>
        <p:spPr>
          <a:xfrm>
            <a:off x="4003665" y="3300537"/>
            <a:ext cx="4948881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Úzký vztah mezi funkcí měchýře a střeva BBD </a:t>
            </a:r>
          </a:p>
          <a:p>
            <a:pPr>
              <a:buFont typeface="Arial" pitchFamily="34" charset="0"/>
              <a:buChar char="•"/>
            </a:pPr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ROME III, IV  </a:t>
            </a:r>
            <a:r>
              <a:rPr lang="cs-CZ" b="1" dirty="0" err="1">
                <a:solidFill>
                  <a:schemeClr val="accent1">
                    <a:lumMod val="50000"/>
                  </a:schemeClr>
                </a:solidFill>
              </a:rPr>
              <a:t>kriteria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- funkční zácpa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Funkční zácpa – LUTS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</a:t>
            </a:r>
            <a:endParaRPr lang="cs-CZ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CDF55642-1482-6916-036B-C8F8B82C83C5}"/>
              </a:ext>
            </a:extLst>
          </p:cNvPr>
          <p:cNvSpPr txBox="1"/>
          <p:nvPr/>
        </p:nvSpPr>
        <p:spPr>
          <a:xfrm>
            <a:off x="7140271" y="5085642"/>
            <a:ext cx="2091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Franco et al., J Pediatr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,  2013</a:t>
            </a:r>
            <a:endParaRPr lang="sk-SK" sz="1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68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CB41A5-103E-9043-0D98-61E2B62A0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509"/>
            <a:ext cx="10515600" cy="912745"/>
          </a:xfrm>
        </p:spPr>
        <p:txBody>
          <a:bodyPr/>
          <a:lstStyle/>
          <a:p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Dotazníky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05FACCF-3271-E8FA-562F-C83E348B2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47" y="1442175"/>
            <a:ext cx="4552784" cy="4351338"/>
          </a:xfrm>
        </p:spPr>
        <p:txBody>
          <a:bodyPr>
            <a:normAutofit/>
          </a:bodyPr>
          <a:lstStyle/>
          <a:p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Dysfunctional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Voiding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Symptom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Score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(DVSS): 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kvantifikuje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závažnost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symptomů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poruchy močení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15A2E17-C787-D4A6-3749-50922D052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80" y="2136821"/>
            <a:ext cx="3825057" cy="365669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D5A6F0E6-5919-BAB6-D119-163C4A8BC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296" y="1011456"/>
            <a:ext cx="3444538" cy="569263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1555F289-4525-B583-D877-CC3B38FC2F19}"/>
              </a:ext>
            </a:extLst>
          </p:cNvPr>
          <p:cNvSpPr txBox="1"/>
          <p:nvPr/>
        </p:nvSpPr>
        <p:spPr>
          <a:xfrm>
            <a:off x="5788550" y="365125"/>
            <a:ext cx="6193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Pediatric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Urinary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Incontinence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Quality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of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Life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Score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(PIN-Q):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měří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emoční dopad močové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9B00EE2B-7169-85BA-5C30-BCB37139F769}"/>
              </a:ext>
            </a:extLst>
          </p:cNvPr>
          <p:cNvSpPr txBox="1"/>
          <p:nvPr/>
        </p:nvSpPr>
        <p:spPr>
          <a:xfrm>
            <a:off x="10102133" y="6432381"/>
            <a:ext cx="2020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Farhat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W et al. J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2000</a:t>
            </a:r>
          </a:p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Bower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WF et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al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, J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Pediatr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2006</a:t>
            </a:r>
          </a:p>
        </p:txBody>
      </p:sp>
    </p:spTree>
    <p:extLst>
      <p:ext uri="{BB962C8B-B14F-4D97-AF65-F5344CB8AC3E}">
        <p14:creationId xmlns:p14="http://schemas.microsoft.com/office/powerpoint/2010/main" val="99155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44322E-2D62-BF9E-EC87-B59252F28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477" y="3508513"/>
            <a:ext cx="10515600" cy="3209560"/>
          </a:xfrm>
        </p:spPr>
        <p:txBody>
          <a:bodyPr>
            <a:normAutofit lnSpcReduction="10000"/>
          </a:bodyPr>
          <a:lstStyle/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Jedná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o rodičovskou formu dotazníku,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která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slouží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jako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screeningový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nástroj u dětí s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enurézou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Obsahuje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tři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oblasti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otázek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:  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1.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emocionální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problémy   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2. symptomy nepozornosti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3. symptomy hyperaktivity/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impulsivity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Otázky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jsou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formulovány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jako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ano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“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odpovědi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Pokud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rodič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odpoví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ano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“ 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více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než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dvou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otázek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v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kterékoliv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oblasti,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doporučuje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vyplnit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detailnější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dotazník (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např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Child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Behavior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Checklist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nebo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Disruptive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Behavior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Disorders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Rating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Scale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). 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Dotazník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neslouží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k diagnóze, ale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jako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nástroj pro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potenciální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psychologické či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problémy u dětí s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enurézou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4C7ECEC-2F20-2C23-D194-90987C619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63" y="899311"/>
            <a:ext cx="5336466" cy="206809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C0203061-AC91-1FFB-47B1-07A6310D5837}"/>
              </a:ext>
            </a:extLst>
          </p:cNvPr>
          <p:cNvSpPr txBox="1">
            <a:spLocks/>
          </p:cNvSpPr>
          <p:nvPr/>
        </p:nvSpPr>
        <p:spPr>
          <a:xfrm>
            <a:off x="0" y="25509"/>
            <a:ext cx="10515600" cy="9127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Dotazníky </a:t>
            </a:r>
            <a:endParaRPr lang="sk-SK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2229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D6112-082E-23C2-77FA-25C37F07F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325563"/>
          </a:xfrm>
        </p:spPr>
        <p:txBody>
          <a:bodyPr/>
          <a:lstStyle/>
          <a:p>
            <a:r>
              <a:rPr lang="sk-SK" dirty="0"/>
              <a:t>SSIPPE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C7A4610-A2D7-7EFC-79B9-F9E02AB7F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83517"/>
            <a:ext cx="10515600" cy="4351338"/>
          </a:xfrm>
        </p:spPr>
        <p:txBody>
          <a:bodyPr/>
          <a:lstStyle/>
          <a:p>
            <a:r>
              <a:rPr lang="sk-SK" sz="2400" dirty="0"/>
              <a:t>Česká</a:t>
            </a:r>
            <a:r>
              <a:rPr lang="sk-SK" dirty="0"/>
              <a:t> </a:t>
            </a:r>
            <a:r>
              <a:rPr lang="sk-SK" dirty="0" err="1"/>
              <a:t>verze</a:t>
            </a:r>
            <a:r>
              <a:rPr lang="sk-SK" dirty="0"/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F1B82A8-7E96-09EB-E686-6A9F854E0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349" y="157954"/>
            <a:ext cx="7902004" cy="4499771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5E07363-249E-A5C0-1734-7D6E087B4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071" y="4671042"/>
            <a:ext cx="2162535" cy="126382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09F4EFE3-A2B9-E6A1-746E-7B1EEA51AC11}"/>
              </a:ext>
            </a:extLst>
          </p:cNvPr>
          <p:cNvSpPr txBox="1"/>
          <p:nvPr/>
        </p:nvSpPr>
        <p:spPr>
          <a:xfrm>
            <a:off x="9472612" y="4806035"/>
            <a:ext cx="20859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00" dirty="0" err="1"/>
              <a:t>Drlík</a:t>
            </a:r>
            <a:r>
              <a:rPr lang="sk-SK" sz="800" dirty="0"/>
              <a:t> </a:t>
            </a:r>
            <a:r>
              <a:rPr lang="sk-SK" sz="800" dirty="0" err="1"/>
              <a:t>M.a</a:t>
            </a:r>
            <a:r>
              <a:rPr lang="sk-SK" sz="800" dirty="0"/>
              <a:t> </a:t>
            </a:r>
            <a:r>
              <a:rPr lang="sk-SK" sz="800" dirty="0" err="1"/>
              <a:t>kol</a:t>
            </a:r>
            <a:r>
              <a:rPr lang="sk-SK" sz="800" dirty="0"/>
              <a:t>.,</a:t>
            </a:r>
            <a:r>
              <a:rPr lang="sk-SK" sz="800" dirty="0" err="1"/>
              <a:t>Čes.Urol</a:t>
            </a:r>
            <a:r>
              <a:rPr lang="sk-SK" sz="800" dirty="0"/>
              <a:t>. 2018 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6192658-6244-A950-003E-41C8CA3FE79A}"/>
              </a:ext>
            </a:extLst>
          </p:cNvPr>
          <p:cNvSpPr txBox="1"/>
          <p:nvPr/>
        </p:nvSpPr>
        <p:spPr>
          <a:xfrm>
            <a:off x="152400" y="5171161"/>
            <a:ext cx="109288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dirty="0"/>
              <a:t>13 </a:t>
            </a:r>
            <a:r>
              <a:rPr lang="sk-SK" sz="2400" dirty="0" err="1"/>
              <a:t>položek</a:t>
            </a:r>
            <a:r>
              <a:rPr lang="sk-SK" sz="2400" dirty="0"/>
              <a:t>: 7 emoční problémy + 3 porucha pozornosti + 3 hyperaktivita/</a:t>
            </a:r>
            <a:r>
              <a:rPr lang="sk-SK" sz="2400" dirty="0" err="1"/>
              <a:t>impulzivita</a:t>
            </a:r>
            <a:endParaRPr lang="sk-S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dirty="0" err="1"/>
              <a:t>pokud</a:t>
            </a:r>
            <a:r>
              <a:rPr lang="sk-SK" sz="2400" dirty="0"/>
              <a:t> </a:t>
            </a:r>
            <a:r>
              <a:rPr lang="sk-SK" sz="2400" dirty="0" err="1"/>
              <a:t>více</a:t>
            </a:r>
            <a:r>
              <a:rPr lang="sk-SK" sz="2400" dirty="0"/>
              <a:t> než </a:t>
            </a:r>
            <a:r>
              <a:rPr lang="sk-SK" sz="2400" dirty="0" err="1"/>
              <a:t>dvě</a:t>
            </a:r>
            <a:r>
              <a:rPr lang="sk-SK" sz="2400" dirty="0"/>
              <a:t> kladné </a:t>
            </a:r>
            <a:r>
              <a:rPr lang="sk-SK" sz="2400" dirty="0" err="1"/>
              <a:t>odpovědi</a:t>
            </a:r>
            <a:r>
              <a:rPr lang="sk-SK" sz="2400" dirty="0"/>
              <a:t>, nutné psychologické vyšetření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3BC9932B-0413-5138-1467-2FE3BF915D1F}"/>
              </a:ext>
            </a:extLst>
          </p:cNvPr>
          <p:cNvSpPr/>
          <p:nvPr/>
        </p:nvSpPr>
        <p:spPr>
          <a:xfrm>
            <a:off x="3526349" y="257175"/>
            <a:ext cx="8513251" cy="477428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7508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856BB8-9A7C-23E7-2A86-EE2CD802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74" y="87922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Správné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stanovení dg</a:t>
            </a:r>
          </a:p>
        </p:txBody>
      </p:sp>
      <p:sp>
        <p:nvSpPr>
          <p:cNvPr id="4" name="TextovéPole 2">
            <a:extLst>
              <a:ext uri="{FF2B5EF4-FFF2-40B4-BE49-F238E27FC236}">
                <a16:creationId xmlns:a16="http://schemas.microsoft.com/office/drawing/2014/main" id="{88941205-B361-5B72-E2FC-7830118347D8}"/>
              </a:ext>
            </a:extLst>
          </p:cNvPr>
          <p:cNvSpPr txBox="1"/>
          <p:nvPr/>
        </p:nvSpPr>
        <p:spPr>
          <a:xfrm>
            <a:off x="245010" y="1112991"/>
            <a:ext cx="117019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Fyzikální vyšetření</a:t>
            </a:r>
          </a:p>
          <a:p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Břicho:  </a:t>
            </a:r>
            <a:r>
              <a:rPr lang="cs-CZ" b="1" dirty="0" err="1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kybala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, distenze moč. měchýře, jizvy, hernie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Genitál: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stenoza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meatu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u chlapců, poloha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meatu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a tvar hymenu u dívek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Anus: 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perineální píštěl,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perianální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čití, anální reflex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LS oblast: 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poloha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coccygis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flat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bottom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, známky 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dysrafie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chemeClr val="accent1">
                    <a:lumMod val="50000"/>
                  </a:schemeClr>
                </a:solidFill>
              </a:rPr>
              <a:t>DK: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svalová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atrofie, deformity končetin, kulhání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Vyšetření moče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Testační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proužek Deka-PHAN ev. chemické a mikroskopické vyšetření moče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Vyloučení uroinfekce – kultivace moče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Specifická hmotnost první ranní moče   1025kg/mᶟ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Osmolalita první ranní moče u dětí 2-12let po 11hod žíznění &gt;800mmol/kg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USG </a:t>
            </a:r>
            <a:r>
              <a:rPr lang="cs-CZ" b="1" dirty="0" err="1">
                <a:solidFill>
                  <a:schemeClr val="accent1">
                    <a:lumMod val="50000"/>
                  </a:schemeClr>
                </a:solidFill>
              </a:rPr>
              <a:t>vyšeteření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UFM, UFM s EMG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2F61B726-29C7-AA41-389F-66BB49E42C4D}"/>
              </a:ext>
            </a:extLst>
          </p:cNvPr>
          <p:cNvSpPr txBox="1"/>
          <p:nvPr/>
        </p:nvSpPr>
        <p:spPr>
          <a:xfrm>
            <a:off x="10999045" y="6506065"/>
            <a:ext cx="1192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i="1" dirty="0" err="1"/>
              <a:t>Drlik</a:t>
            </a:r>
            <a:r>
              <a:rPr lang="sk-SK" sz="800" i="1" dirty="0"/>
              <a:t> M. MNE, 2023</a:t>
            </a:r>
          </a:p>
          <a:p>
            <a:r>
              <a:rPr lang="sk-SK" sz="800" i="1" dirty="0" err="1"/>
              <a:t>Foto</a:t>
            </a:r>
            <a:r>
              <a:rPr lang="sk-SK" sz="800" i="1" dirty="0"/>
              <a:t> </a:t>
            </a:r>
            <a:r>
              <a:rPr lang="sk-SK" sz="800" i="1" dirty="0" err="1"/>
              <a:t>Drlík</a:t>
            </a:r>
            <a:r>
              <a:rPr lang="sk-SK" sz="800" i="1" dirty="0"/>
              <a:t> M.,</a:t>
            </a:r>
            <a:r>
              <a:rPr lang="sk-SK" sz="800" i="1" dirty="0" err="1"/>
              <a:t>Sedláček</a:t>
            </a:r>
            <a:r>
              <a:rPr lang="sk-SK" sz="800" i="1" dirty="0"/>
              <a:t> J.</a:t>
            </a:r>
          </a:p>
        </p:txBody>
      </p:sp>
    </p:spTree>
    <p:extLst>
      <p:ext uri="{BB962C8B-B14F-4D97-AF65-F5344CB8AC3E}">
        <p14:creationId xmlns:p14="http://schemas.microsoft.com/office/powerpoint/2010/main" val="1104165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70832540-2DED-0925-5BF1-DB132710F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960"/>
            <a:ext cx="10515600" cy="1325563"/>
          </a:xfrm>
        </p:spPr>
        <p:txBody>
          <a:bodyPr/>
          <a:lstStyle/>
          <a:p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Ultrasonografie 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1A1507A-76A7-72BD-51A9-37E4BB89A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437" y="1528472"/>
            <a:ext cx="10515600" cy="4610556"/>
          </a:xfrm>
        </p:spPr>
        <p:txBody>
          <a:bodyPr>
            <a:normAutofit/>
          </a:bodyPr>
          <a:lstStyle/>
          <a:p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Morfologii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(abnormality močového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endParaRPr lang="sk-SK" sz="1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Hypertrofie </a:t>
            </a:r>
            <a:r>
              <a:rPr lang="sk-SK" sz="1800" b="1" dirty="0" err="1">
                <a:solidFill>
                  <a:schemeClr val="accent1">
                    <a:lumMod val="50000"/>
                  </a:schemeClr>
                </a:solidFill>
              </a:rPr>
              <a:t>stěny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 m.m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 &gt;2mm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náplni 10-50% EBC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&gt;1,5mm &gt;50%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PMR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po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narození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evakuace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. nekompletní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signifikantný nález  &gt;20ml (&gt;10% EBC) &lt;7let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&gt;10ml (&gt;6% EBC)&gt;7let </a:t>
            </a:r>
          </a:p>
          <a:p>
            <a:pPr marL="0" indent="0">
              <a:buNone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               nutné opakované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měření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přítomnost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objemné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fekální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masy v rektu TRD≥33mm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příčný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rozměr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rekta)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72F0B187-2F0B-0B25-02D5-1020EB37C7BB}"/>
              </a:ext>
            </a:extLst>
          </p:cNvPr>
          <p:cNvSpPr txBox="1"/>
          <p:nvPr/>
        </p:nvSpPr>
        <p:spPr>
          <a:xfrm>
            <a:off x="9965770" y="6457521"/>
            <a:ext cx="2228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/>
              <a:t>Muller</a:t>
            </a:r>
            <a:r>
              <a:rPr lang="sk-SK" sz="1000" i="1" dirty="0"/>
              <a:t> et </a:t>
            </a:r>
            <a:r>
              <a:rPr lang="sk-SK" sz="1000" i="1" dirty="0" err="1"/>
              <a:t>al</a:t>
            </a:r>
            <a:r>
              <a:rPr lang="sk-SK" sz="1000" i="1" dirty="0"/>
              <a:t>.,J </a:t>
            </a:r>
            <a:r>
              <a:rPr lang="sk-SK" sz="1000" i="1" dirty="0" err="1"/>
              <a:t>Urol</a:t>
            </a:r>
            <a:r>
              <a:rPr lang="sk-SK" sz="1000" i="1" dirty="0"/>
              <a:t>. 2001</a:t>
            </a:r>
          </a:p>
          <a:p>
            <a:r>
              <a:rPr lang="sk-SK" sz="1000" i="1" dirty="0" err="1"/>
              <a:t>Chang</a:t>
            </a:r>
            <a:r>
              <a:rPr lang="sk-SK" sz="1000" i="1" dirty="0"/>
              <a:t> SJ. Et </a:t>
            </a:r>
            <a:r>
              <a:rPr lang="sk-SK" sz="1000" i="1" dirty="0" err="1"/>
              <a:t>al</a:t>
            </a:r>
            <a:r>
              <a:rPr lang="sk-SK" sz="1000" i="1" dirty="0"/>
              <a:t>, </a:t>
            </a:r>
            <a:r>
              <a:rPr lang="sk-SK" sz="1000" i="1" dirty="0" err="1"/>
              <a:t>Neurourol</a:t>
            </a:r>
            <a:r>
              <a:rPr lang="sk-SK" sz="1000" i="1" dirty="0"/>
              <a:t> </a:t>
            </a:r>
            <a:r>
              <a:rPr lang="sk-SK" sz="1000" i="1" dirty="0" err="1"/>
              <a:t>Urodyn</a:t>
            </a:r>
            <a:r>
              <a:rPr lang="sk-SK" sz="1000" i="1" dirty="0"/>
              <a:t> 2013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F55EA62-6F5F-16F5-EF0D-16785E01FF92}"/>
              </a:ext>
            </a:extLst>
          </p:cNvPr>
          <p:cNvSpPr txBox="1">
            <a:spLocks/>
          </p:cNvSpPr>
          <p:nvPr/>
        </p:nvSpPr>
        <p:spPr>
          <a:xfrm>
            <a:off x="5929472" y="3348525"/>
            <a:ext cx="4742808" cy="809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Zdravé děti – 2-12 měsíců  -  0-13 ml (</a:t>
            </a:r>
            <a:r>
              <a:rPr lang="cs-CZ" altLang="cs-CZ" sz="1600" dirty="0" err="1">
                <a:solidFill>
                  <a:schemeClr val="accent1">
                    <a:lumMod val="50000"/>
                  </a:schemeClr>
                </a:solidFill>
              </a:rPr>
              <a:t>prům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. 4, 6 ml)</a:t>
            </a:r>
          </a:p>
          <a:p>
            <a:r>
              <a:rPr lang="cs-CZ" altLang="cs-CZ" sz="1600" dirty="0" err="1">
                <a:solidFill>
                  <a:schemeClr val="accent1">
                    <a:lumMod val="50000"/>
                  </a:schemeClr>
                </a:solidFill>
              </a:rPr>
              <a:t>Patol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 -  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&gt;</a:t>
            </a:r>
            <a:r>
              <a:rPr lang="cs-CZ" altLang="cs-CZ" sz="1600" dirty="0">
                <a:solidFill>
                  <a:schemeClr val="accent1">
                    <a:lumMod val="50000"/>
                  </a:schemeClr>
                </a:solidFill>
              </a:rPr>
              <a:t> 22%</a:t>
            </a:r>
          </a:p>
          <a:p>
            <a:endParaRPr lang="cs-CZ" altLang="cs-CZ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6AA1697-7070-C51B-73F6-DD8991C67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3282" y="161284"/>
            <a:ext cx="3781804" cy="318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ovéPole 4">
            <a:extLst>
              <a:ext uri="{FF2B5EF4-FFF2-40B4-BE49-F238E27FC236}">
                <a16:creationId xmlns:a16="http://schemas.microsoft.com/office/drawing/2014/main" id="{2A5C077C-06E0-6C29-8ED2-63EF64EF333E}"/>
              </a:ext>
            </a:extLst>
          </p:cNvPr>
          <p:cNvSpPr txBox="1"/>
          <p:nvPr/>
        </p:nvSpPr>
        <p:spPr>
          <a:xfrm>
            <a:off x="11035086" y="912815"/>
            <a:ext cx="729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err="1">
                <a:solidFill>
                  <a:srgbClr val="7030A0"/>
                </a:solidFill>
              </a:rPr>
              <a:t>m.m</a:t>
            </a:r>
            <a:r>
              <a:rPr lang="cs-CZ" sz="16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8" name="TextovéPole 5">
            <a:extLst>
              <a:ext uri="{FF2B5EF4-FFF2-40B4-BE49-F238E27FC236}">
                <a16:creationId xmlns:a16="http://schemas.microsoft.com/office/drawing/2014/main" id="{6699C040-406B-88A7-C8C5-DC8B4BC334A4}"/>
              </a:ext>
            </a:extLst>
          </p:cNvPr>
          <p:cNvSpPr txBox="1"/>
          <p:nvPr/>
        </p:nvSpPr>
        <p:spPr>
          <a:xfrm>
            <a:off x="11035086" y="1454600"/>
            <a:ext cx="912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B050"/>
                </a:solidFill>
              </a:rPr>
              <a:t>pochva </a:t>
            </a:r>
          </a:p>
        </p:txBody>
      </p:sp>
      <p:sp>
        <p:nvSpPr>
          <p:cNvPr id="9" name="TextovéPole 6">
            <a:extLst>
              <a:ext uri="{FF2B5EF4-FFF2-40B4-BE49-F238E27FC236}">
                <a16:creationId xmlns:a16="http://schemas.microsoft.com/office/drawing/2014/main" id="{33EF656A-0D4F-84B2-0769-9699BD251F2F}"/>
              </a:ext>
            </a:extLst>
          </p:cNvPr>
          <p:cNvSpPr txBox="1"/>
          <p:nvPr/>
        </p:nvSpPr>
        <p:spPr>
          <a:xfrm>
            <a:off x="11055572" y="2111647"/>
            <a:ext cx="912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FF0000"/>
                </a:solidFill>
              </a:rPr>
              <a:t>rektum 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F3AF3542-9558-AA70-0580-2B6AB237CB3B}"/>
              </a:ext>
            </a:extLst>
          </p:cNvPr>
          <p:cNvSpPr/>
          <p:nvPr/>
        </p:nvSpPr>
        <p:spPr>
          <a:xfrm>
            <a:off x="7253282" y="133064"/>
            <a:ext cx="723568" cy="4853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5812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1D00D-09BD-CCAF-6D97-0BA3E2A77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5238AF-642D-28FE-D2B9-DBFBCEE20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3937686" cy="700216"/>
          </a:xfrm>
        </p:spPr>
        <p:txBody>
          <a:bodyPr/>
          <a:lstStyle/>
          <a:p>
            <a:r>
              <a:rPr lang="cs-CZ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Uroflowmetrie</a:t>
            </a:r>
            <a:endParaRPr lang="cs-CZ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859F006-8294-DE62-7994-0D1467557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0314" y="418132"/>
            <a:ext cx="4663666" cy="333119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D085E57A-48C8-AE15-D528-7A8C3E9002F4}"/>
              </a:ext>
            </a:extLst>
          </p:cNvPr>
          <p:cNvSpPr txBox="1">
            <a:spLocks/>
          </p:cNvSpPr>
          <p:nvPr/>
        </p:nvSpPr>
        <p:spPr>
          <a:xfrm>
            <a:off x="6911017" y="4586580"/>
            <a:ext cx="4663666" cy="18532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Mikční objem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         50%    -  z očekávané kapacity k věku </a:t>
            </a:r>
          </a:p>
          <a:p>
            <a:pPr>
              <a:buFont typeface="Arial" panose="020B0604020202020204" pitchFamily="34" charset="0"/>
              <a:buNone/>
            </a:pP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                      - z  </a:t>
            </a:r>
            <a:r>
              <a:rPr lang="cs-CZ" sz="1800" dirty="0" err="1">
                <a:solidFill>
                  <a:schemeClr val="accent1">
                    <a:lumMod val="50000"/>
                  </a:schemeClr>
                </a:solidFill>
              </a:rPr>
              <a:t>Vmax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 z PM karty </a:t>
            </a:r>
          </a:p>
          <a:p>
            <a:endParaRPr lang="cs-CZ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Čas mikce … do 15 s</a:t>
            </a:r>
          </a:p>
        </p:txBody>
      </p:sp>
      <p:sp>
        <p:nvSpPr>
          <p:cNvPr id="3" name="TextovéPole 7">
            <a:extLst>
              <a:ext uri="{FF2B5EF4-FFF2-40B4-BE49-F238E27FC236}">
                <a16:creationId xmlns:a16="http://schemas.microsoft.com/office/drawing/2014/main" id="{7C2C6524-DC51-05FE-C845-811909568837}"/>
              </a:ext>
            </a:extLst>
          </p:cNvPr>
          <p:cNvSpPr txBox="1"/>
          <p:nvPr/>
        </p:nvSpPr>
        <p:spPr>
          <a:xfrm>
            <a:off x="10957367" y="6611779"/>
            <a:ext cx="12346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  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856BBB5-E3AA-4399-5C41-F32C256C5F1F}"/>
              </a:ext>
            </a:extLst>
          </p:cNvPr>
          <p:cNvSpPr txBox="1"/>
          <p:nvPr/>
        </p:nvSpPr>
        <p:spPr>
          <a:xfrm>
            <a:off x="182849" y="1044182"/>
            <a:ext cx="1110694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neinvazivní levné vyšetření</a:t>
            </a:r>
          </a:p>
          <a:p>
            <a:pPr marL="285750" indent="-285750">
              <a:buFontTx/>
              <a:buChar char="-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měří rychlost a průběh močení</a:t>
            </a:r>
          </a:p>
          <a:p>
            <a:pPr marL="285750" indent="-285750">
              <a:buFontTx/>
              <a:buChar char="-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zaznamená:  - objem moči 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    - průtok moči v čase (ml/s) 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    - maximální průtok (</a:t>
            </a:r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Qmax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) 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    - celkový čas močení 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                        - tvar mikční křivky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Co se hodnotí: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- Zda je močení plynulé nebo přerušované.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- Zda je průtok slabý, normální nebo příliš silný.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 - Jestli není podezření na překážku v močových cestách nebo poruchu vyprazdňování močového měchýře.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Spolehlivé  –  kontrola nad m.m….obvykle kolem 5 roku života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Provádí se minimálně  2x u 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dobře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zavodněného dítěte </a:t>
            </a:r>
          </a:p>
          <a:p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825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F6C10BAA-15EB-FCD7-5D2A-DFFC2F9A2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3" y="121229"/>
            <a:ext cx="4798305" cy="350342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389491B5-27F6-8787-6237-44B4A04F3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697" y="121229"/>
            <a:ext cx="4691161" cy="35034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Písanie rukou 14">
                <a:extLst>
                  <a:ext uri="{FF2B5EF4-FFF2-40B4-BE49-F238E27FC236}">
                    <a16:creationId xmlns:a16="http://schemas.microsoft.com/office/drawing/2014/main" id="{0C8CC78E-C794-31B0-A0D3-C0FD018AF07A}"/>
                  </a:ext>
                </a:extLst>
              </p14:cNvPr>
              <p14:cNvContentPartPr/>
              <p14:nvPr/>
            </p14:nvContentPartPr>
            <p14:xfrm>
              <a:off x="7818060" y="1387259"/>
              <a:ext cx="191880" cy="216360"/>
            </p14:xfrm>
          </p:contentPart>
        </mc:Choice>
        <mc:Fallback xmlns="">
          <p:pic>
            <p:nvPicPr>
              <p:cNvPr id="15" name="Písanie rukou 14">
                <a:extLst>
                  <a:ext uri="{FF2B5EF4-FFF2-40B4-BE49-F238E27FC236}">
                    <a16:creationId xmlns:a16="http://schemas.microsoft.com/office/drawing/2014/main" id="{0C8CC78E-C794-31B0-A0D3-C0FD018AF07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55060" y="1324619"/>
                <a:ext cx="317520" cy="342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ovéPole 7">
            <a:extLst>
              <a:ext uri="{FF2B5EF4-FFF2-40B4-BE49-F238E27FC236}">
                <a16:creationId xmlns:a16="http://schemas.microsoft.com/office/drawing/2014/main" id="{1E14680F-3D1F-2EAC-FED4-931A72768A40}"/>
              </a:ext>
            </a:extLst>
          </p:cNvPr>
          <p:cNvSpPr txBox="1"/>
          <p:nvPr/>
        </p:nvSpPr>
        <p:spPr>
          <a:xfrm>
            <a:off x="10852592" y="6611779"/>
            <a:ext cx="1467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ICCS,2016   </a:t>
            </a:r>
          </a:p>
        </p:txBody>
      </p:sp>
    </p:spTree>
    <p:extLst>
      <p:ext uri="{BB962C8B-B14F-4D97-AF65-F5344CB8AC3E}">
        <p14:creationId xmlns:p14="http://schemas.microsoft.com/office/powerpoint/2010/main" val="2448876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8C31-1A23-7949-CC25-E10DF212F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626EC8E2-2547-0593-7FB4-4565B14A0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3" y="143632"/>
            <a:ext cx="4769061" cy="3481018"/>
          </a:xfrm>
          <a:prstGeom prst="rect">
            <a:avLst/>
          </a:prstGeom>
        </p:spPr>
      </p:pic>
      <p:sp>
        <p:nvSpPr>
          <p:cNvPr id="18" name="TextovéPole 7">
            <a:extLst>
              <a:ext uri="{FF2B5EF4-FFF2-40B4-BE49-F238E27FC236}">
                <a16:creationId xmlns:a16="http://schemas.microsoft.com/office/drawing/2014/main" id="{30B35BF6-A6EF-37F8-314B-33658461F0CE}"/>
              </a:ext>
            </a:extLst>
          </p:cNvPr>
          <p:cNvSpPr txBox="1"/>
          <p:nvPr/>
        </p:nvSpPr>
        <p:spPr>
          <a:xfrm>
            <a:off x="10852592" y="6611779"/>
            <a:ext cx="1467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ICCS,2016   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4310460D-2385-C7CC-3430-89BEC2F67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81" y="575889"/>
            <a:ext cx="4799752" cy="351849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4E06C924-5461-0584-F12A-19464F842219}"/>
              </a:ext>
            </a:extLst>
          </p:cNvPr>
          <p:cNvSpPr txBox="1"/>
          <p:nvPr/>
        </p:nvSpPr>
        <p:spPr>
          <a:xfrm>
            <a:off x="4944904" y="1145477"/>
            <a:ext cx="4330032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nepřerušovaná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kolísající amplituda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hyperaktivita/hyperkontraktilita sfinkteru 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063DA43F-8C28-53F3-43BF-FFA4DA757A91}"/>
              </a:ext>
            </a:extLst>
          </p:cNvPr>
          <p:cNvSpPr txBox="1"/>
          <p:nvPr/>
        </p:nvSpPr>
        <p:spPr>
          <a:xfrm>
            <a:off x="7667625" y="3429000"/>
            <a:ext cx="3743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solidFill>
                  <a:srgbClr val="0070C0"/>
                </a:solidFill>
              </a:rPr>
              <a:t>Obraz dysfunkční </a:t>
            </a:r>
            <a:r>
              <a:rPr lang="sk-SK" sz="2800" dirty="0" err="1">
                <a:solidFill>
                  <a:srgbClr val="0070C0"/>
                </a:solidFill>
              </a:rPr>
              <a:t>mikce</a:t>
            </a:r>
            <a:r>
              <a:rPr lang="sk-SK" sz="28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6882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C9A7D-7FFE-1CB8-2400-A9D05D149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F537872F-5398-F68D-5446-E55FA9033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3" y="143632"/>
            <a:ext cx="4769061" cy="3481018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D17961E9-70A2-60FE-834F-DD0BB85F6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80" y="575889"/>
            <a:ext cx="4799752" cy="350342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0D3D729A-8791-052B-ACE3-EC2C41A22444}"/>
              </a:ext>
            </a:extLst>
          </p:cNvPr>
          <p:cNvSpPr txBox="1"/>
          <p:nvPr/>
        </p:nvSpPr>
        <p:spPr>
          <a:xfrm>
            <a:off x="4944904" y="1145477"/>
            <a:ext cx="4330032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nepřerušovaná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kolísající amplituda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hyperaktivita/hyperkontraktilita sfinkteru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5861557-CD6B-4A6A-D687-7A1944D4C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842" y="934924"/>
            <a:ext cx="5509737" cy="4016088"/>
          </a:xfrm>
          <a:prstGeom prst="rect">
            <a:avLst/>
          </a:prstGeom>
        </p:spPr>
      </p:pic>
      <p:sp>
        <p:nvSpPr>
          <p:cNvPr id="16" name="TextovéPole 8">
            <a:extLst>
              <a:ext uri="{FF2B5EF4-FFF2-40B4-BE49-F238E27FC236}">
                <a16:creationId xmlns:a16="http://schemas.microsoft.com/office/drawing/2014/main" id="{109140E4-DE4D-B5C4-8664-742890E9D851}"/>
              </a:ext>
            </a:extLst>
          </p:cNvPr>
          <p:cNvSpPr txBox="1"/>
          <p:nvPr/>
        </p:nvSpPr>
        <p:spPr>
          <a:xfrm>
            <a:off x="6450606" y="1718211"/>
            <a:ext cx="3001976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vysoká amplituda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krátká doba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silná detruzorová kontrakce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rychlé otevření hrdla </a:t>
            </a:r>
          </a:p>
        </p:txBody>
      </p:sp>
      <p:sp>
        <p:nvSpPr>
          <p:cNvPr id="3" name="TextovéPole 7">
            <a:extLst>
              <a:ext uri="{FF2B5EF4-FFF2-40B4-BE49-F238E27FC236}">
                <a16:creationId xmlns:a16="http://schemas.microsoft.com/office/drawing/2014/main" id="{5BF72F9E-EAEC-F5AE-07D0-31EB00C43BBC}"/>
              </a:ext>
            </a:extLst>
          </p:cNvPr>
          <p:cNvSpPr txBox="1"/>
          <p:nvPr/>
        </p:nvSpPr>
        <p:spPr>
          <a:xfrm>
            <a:off x="10852592" y="6611779"/>
            <a:ext cx="1467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ICCS,2016   </a:t>
            </a:r>
          </a:p>
        </p:txBody>
      </p:sp>
    </p:spTree>
    <p:extLst>
      <p:ext uri="{BB962C8B-B14F-4D97-AF65-F5344CB8AC3E}">
        <p14:creationId xmlns:p14="http://schemas.microsoft.com/office/powerpoint/2010/main" val="36135251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0F960-5576-E52A-A963-916157B5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F56BC242-99B1-A951-460B-7C77CAFCD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3" y="143632"/>
            <a:ext cx="4769061" cy="3481018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66F6D3E6-89F8-DA9E-7093-E69DE2482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80" y="575889"/>
            <a:ext cx="4799752" cy="350342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D58D230E-F897-1A7F-E6DE-6A97F88EB935}"/>
              </a:ext>
            </a:extLst>
          </p:cNvPr>
          <p:cNvSpPr txBox="1"/>
          <p:nvPr/>
        </p:nvSpPr>
        <p:spPr>
          <a:xfrm>
            <a:off x="4944904" y="1145477"/>
            <a:ext cx="4330032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nepřerušovaná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kolísající amplituda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hyperaktivita/hyperkontraktilita sfinkteru 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7625986A-8CEE-BBAD-C693-F11803F7D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318" y="910210"/>
            <a:ext cx="5502117" cy="4016088"/>
          </a:xfrm>
          <a:prstGeom prst="rect">
            <a:avLst/>
          </a:prstGeom>
        </p:spPr>
      </p:pic>
      <p:sp>
        <p:nvSpPr>
          <p:cNvPr id="16" name="TextovéPole 8">
            <a:extLst>
              <a:ext uri="{FF2B5EF4-FFF2-40B4-BE49-F238E27FC236}">
                <a16:creationId xmlns:a16="http://schemas.microsoft.com/office/drawing/2014/main" id="{786AB05C-77E5-4333-615E-C6E8AA5647C0}"/>
              </a:ext>
            </a:extLst>
          </p:cNvPr>
          <p:cNvSpPr txBox="1"/>
          <p:nvPr/>
        </p:nvSpPr>
        <p:spPr>
          <a:xfrm>
            <a:off x="6450606" y="1718211"/>
            <a:ext cx="3001976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vysoká amplituda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krátká doba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silná detruzorová kontrakce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rychlé otevření hrdla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7D582FD3-1002-31C9-CBED-D9BC601BA4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905" y="1261007"/>
            <a:ext cx="5524979" cy="4016088"/>
          </a:xfrm>
          <a:prstGeom prst="rect">
            <a:avLst/>
          </a:prstGeom>
        </p:spPr>
      </p:pic>
      <p:sp>
        <p:nvSpPr>
          <p:cNvPr id="6" name="TextovéPole 8">
            <a:extLst>
              <a:ext uri="{FF2B5EF4-FFF2-40B4-BE49-F238E27FC236}">
                <a16:creationId xmlns:a16="http://schemas.microsoft.com/office/drawing/2014/main" id="{A5DF93C1-A3C4-287C-CC06-459720DB7759}"/>
              </a:ext>
            </a:extLst>
          </p:cNvPr>
          <p:cNvSpPr txBox="1"/>
          <p:nvPr/>
        </p:nvSpPr>
        <p:spPr>
          <a:xfrm>
            <a:off x="7234793" y="2119408"/>
            <a:ext cx="4067588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několikrát zcela přerušený proud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hypokontraktilní/akontraktilní detrusor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mikce s využitím břišního lisu – tlačení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významná dysfunkční mikce</a:t>
            </a:r>
          </a:p>
        </p:txBody>
      </p:sp>
      <p:sp>
        <p:nvSpPr>
          <p:cNvPr id="4" name="TextovéPole 7">
            <a:extLst>
              <a:ext uri="{FF2B5EF4-FFF2-40B4-BE49-F238E27FC236}">
                <a16:creationId xmlns:a16="http://schemas.microsoft.com/office/drawing/2014/main" id="{D8A57AC8-8F89-DD22-07F0-99990C3C6BD0}"/>
              </a:ext>
            </a:extLst>
          </p:cNvPr>
          <p:cNvSpPr txBox="1"/>
          <p:nvPr/>
        </p:nvSpPr>
        <p:spPr>
          <a:xfrm>
            <a:off x="10852592" y="6611779"/>
            <a:ext cx="1467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ICCS,2016   </a:t>
            </a:r>
          </a:p>
        </p:txBody>
      </p:sp>
    </p:spTree>
    <p:extLst>
      <p:ext uri="{BB962C8B-B14F-4D97-AF65-F5344CB8AC3E}">
        <p14:creationId xmlns:p14="http://schemas.microsoft.com/office/powerpoint/2010/main" val="3340300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C6642-D4A4-D19A-D54A-24EB1DEB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637AB410-7BE6-6B6C-7FB8-796B64AD7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3" y="143632"/>
            <a:ext cx="4769061" cy="3481018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BE0C855D-2A49-0570-1364-E33AF152F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80" y="575889"/>
            <a:ext cx="4799752" cy="350342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04BBA93F-1A40-4CC4-031A-3E0E3E1DAA17}"/>
              </a:ext>
            </a:extLst>
          </p:cNvPr>
          <p:cNvSpPr txBox="1"/>
          <p:nvPr/>
        </p:nvSpPr>
        <p:spPr>
          <a:xfrm>
            <a:off x="4944904" y="1145477"/>
            <a:ext cx="4330032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nepřerušovaná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kolísající amplituda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hyperaktivita/hyperkontraktilita sfinkteru 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D5F08514-7581-EC73-452F-69DB256FB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318" y="910210"/>
            <a:ext cx="5502117" cy="4016088"/>
          </a:xfrm>
          <a:prstGeom prst="rect">
            <a:avLst/>
          </a:prstGeom>
        </p:spPr>
      </p:pic>
      <p:sp>
        <p:nvSpPr>
          <p:cNvPr id="16" name="TextovéPole 8">
            <a:extLst>
              <a:ext uri="{FF2B5EF4-FFF2-40B4-BE49-F238E27FC236}">
                <a16:creationId xmlns:a16="http://schemas.microsoft.com/office/drawing/2014/main" id="{79D20B4F-7E2A-E957-4FB4-46F4F2D863CA}"/>
              </a:ext>
            </a:extLst>
          </p:cNvPr>
          <p:cNvSpPr txBox="1"/>
          <p:nvPr/>
        </p:nvSpPr>
        <p:spPr>
          <a:xfrm>
            <a:off x="6450606" y="1718211"/>
            <a:ext cx="3001976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vysoká amplituda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krátká doba mikce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silná detruzorová kontrakce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rychlé otevření hrdla </a:t>
            </a:r>
          </a:p>
        </p:txBody>
      </p:sp>
      <p:sp>
        <p:nvSpPr>
          <p:cNvPr id="6" name="TextovéPole 8">
            <a:extLst>
              <a:ext uri="{FF2B5EF4-FFF2-40B4-BE49-F238E27FC236}">
                <a16:creationId xmlns:a16="http://schemas.microsoft.com/office/drawing/2014/main" id="{FCFA0621-4126-D72A-5D03-FFC039617B94}"/>
              </a:ext>
            </a:extLst>
          </p:cNvPr>
          <p:cNvSpPr txBox="1"/>
          <p:nvPr/>
        </p:nvSpPr>
        <p:spPr>
          <a:xfrm>
            <a:off x="7234793" y="2119408"/>
            <a:ext cx="4067588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několikrát zcela přerušený proud 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hypokontraktilní/akontraktilní detrusor</a:t>
            </a:r>
          </a:p>
          <a:p>
            <a:pPr>
              <a:buFont typeface="Arial" pitchFamily="34" charset="0"/>
              <a:buChar char="•"/>
            </a:pP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   mikce s využitím břišního lisu - tlačení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A9F010A7-BB79-FE67-75A8-319AC9B65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905" y="1277728"/>
            <a:ext cx="5524979" cy="4016088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D92B0746-FD4F-FC02-5693-2DCBDE84C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803" y="1810933"/>
            <a:ext cx="5075360" cy="3627434"/>
          </a:xfrm>
          <a:prstGeom prst="rect">
            <a:avLst/>
          </a:prstGeom>
        </p:spPr>
      </p:pic>
      <p:sp>
        <p:nvSpPr>
          <p:cNvPr id="17" name="TextovéPole 8">
            <a:extLst>
              <a:ext uri="{FF2B5EF4-FFF2-40B4-BE49-F238E27FC236}">
                <a16:creationId xmlns:a16="http://schemas.microsoft.com/office/drawing/2014/main" id="{7951521E-871E-3BBD-1208-97F003322150}"/>
              </a:ext>
            </a:extLst>
          </p:cNvPr>
          <p:cNvSpPr txBox="1"/>
          <p:nvPr/>
        </p:nvSpPr>
        <p:spPr>
          <a:xfrm>
            <a:off x="8357761" y="2690336"/>
            <a:ext cx="3166764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prodloužená mikce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slabý proud </a:t>
            </a:r>
          </a:p>
          <a:p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>
              <a:buFont typeface="Arial" pitchFamily="34" charset="0"/>
              <a:buChar char="•"/>
            </a:pP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   susp. subvezikální obstrukce </a:t>
            </a:r>
          </a:p>
        </p:txBody>
      </p:sp>
      <p:sp>
        <p:nvSpPr>
          <p:cNvPr id="18" name="TextovéPole 7">
            <a:extLst>
              <a:ext uri="{FF2B5EF4-FFF2-40B4-BE49-F238E27FC236}">
                <a16:creationId xmlns:a16="http://schemas.microsoft.com/office/drawing/2014/main" id="{C3A8AD02-0089-CE3C-50AF-FD20835315E2}"/>
              </a:ext>
            </a:extLst>
          </p:cNvPr>
          <p:cNvSpPr txBox="1"/>
          <p:nvPr/>
        </p:nvSpPr>
        <p:spPr>
          <a:xfrm>
            <a:off x="10957367" y="6611779"/>
            <a:ext cx="12346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Austin et al., ICCS,   </a:t>
            </a:r>
          </a:p>
        </p:txBody>
      </p:sp>
    </p:spTree>
    <p:extLst>
      <p:ext uri="{BB962C8B-B14F-4D97-AF65-F5344CB8AC3E}">
        <p14:creationId xmlns:p14="http://schemas.microsoft.com/office/powerpoint/2010/main" val="364368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D3AAEE-2F9B-1CF0-B386-0A69ABB6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6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UFM s EMG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C1EB33-0617-94FB-CF50-09AAD09F3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60" y="1253331"/>
            <a:ext cx="6336956" cy="4351338"/>
          </a:xfrm>
        </p:spPr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Záznam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proudu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moče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současně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měření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kontrakce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elektrodama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Dysfunkční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–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dyskoordinovaná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Porucha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relaxace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486ABEE-2C16-32D7-4099-93DCFF6B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30" y="320178"/>
            <a:ext cx="4623026" cy="3043139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47E19850-AC17-5879-82EC-DDD91FAEB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806" y="2237134"/>
            <a:ext cx="1582187" cy="28927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393F0FAC-FC87-FC5E-D9F3-0D4B83304288}"/>
              </a:ext>
            </a:extLst>
          </p:cNvPr>
          <p:cNvSpPr txBox="1"/>
          <p:nvPr/>
        </p:nvSpPr>
        <p:spPr>
          <a:xfrm>
            <a:off x="10603434" y="6492875"/>
            <a:ext cx="15007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AD103DE3-A49E-E597-C574-FFD775762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395" y="3962225"/>
            <a:ext cx="3322608" cy="2208952"/>
          </a:xfrm>
          <a:prstGeom prst="rect">
            <a:avLst/>
          </a:prstGeom>
        </p:spPr>
      </p:pic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7A88AF72-DE99-A6AA-A4F2-47850E285F8C}"/>
              </a:ext>
            </a:extLst>
          </p:cNvPr>
          <p:cNvCxnSpPr/>
          <p:nvPr/>
        </p:nvCxnSpPr>
        <p:spPr>
          <a:xfrm>
            <a:off x="9890317" y="3799702"/>
            <a:ext cx="0" cy="3399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739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ĺžnik 25">
            <a:extLst>
              <a:ext uri="{FF2B5EF4-FFF2-40B4-BE49-F238E27FC236}">
                <a16:creationId xmlns:a16="http://schemas.microsoft.com/office/drawing/2014/main" id="{178CD9C5-392F-1306-A956-C2D80DCB41C8}"/>
              </a:ext>
            </a:extLst>
          </p:cNvPr>
          <p:cNvSpPr/>
          <p:nvPr/>
        </p:nvSpPr>
        <p:spPr>
          <a:xfrm>
            <a:off x="762000" y="1233834"/>
            <a:ext cx="9395460" cy="18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FE7FB61F-997A-A71E-F178-29322C2626E9}"/>
              </a:ext>
            </a:extLst>
          </p:cNvPr>
          <p:cNvSpPr/>
          <p:nvPr/>
        </p:nvSpPr>
        <p:spPr>
          <a:xfrm>
            <a:off x="914400" y="2935023"/>
            <a:ext cx="9395460" cy="1908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0A3AAF8E-A672-35D3-3159-E19F0E352BB5}"/>
              </a:ext>
            </a:extLst>
          </p:cNvPr>
          <p:cNvSpPr/>
          <p:nvPr/>
        </p:nvSpPr>
        <p:spPr>
          <a:xfrm>
            <a:off x="914400" y="4967288"/>
            <a:ext cx="9395460" cy="1456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BF7D51D-664D-A022-4DBB-B94C10A31A8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Terapie - </a:t>
            </a:r>
            <a:r>
              <a:rPr lang="sk-SK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nLUTD</a:t>
            </a:r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DC2802E-32D7-DB36-B059-2A524EB91ACC}"/>
              </a:ext>
            </a:extLst>
          </p:cNvPr>
          <p:cNvSpPr txBox="1"/>
          <p:nvPr/>
        </p:nvSpPr>
        <p:spPr>
          <a:xfrm>
            <a:off x="838200" y="1881477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1.Linie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4CD0053-DAC7-1D88-441E-4E6FB6EC40E0}"/>
              </a:ext>
            </a:extLst>
          </p:cNvPr>
          <p:cNvSpPr txBox="1"/>
          <p:nvPr/>
        </p:nvSpPr>
        <p:spPr>
          <a:xfrm>
            <a:off x="3937221" y="1881477"/>
            <a:ext cx="431755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BEHAVIORÁLNÍ PODPORA, ÚPRAVA REŽIMU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E46E0B79-A38A-1E6A-9E06-5F18CC89EAA3}"/>
              </a:ext>
            </a:extLst>
          </p:cNvPr>
          <p:cNvSpPr txBox="1"/>
          <p:nvPr/>
        </p:nvSpPr>
        <p:spPr>
          <a:xfrm>
            <a:off x="3108960" y="2875390"/>
            <a:ext cx="5924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OAB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52665866-8600-5D77-2AAC-0BC3B8F96946}"/>
              </a:ext>
            </a:extLst>
          </p:cNvPr>
          <p:cNvSpPr txBox="1"/>
          <p:nvPr/>
        </p:nvSpPr>
        <p:spPr>
          <a:xfrm>
            <a:off x="7703239" y="2875390"/>
            <a:ext cx="20907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DYSFUNKČNÍ MIKCE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F2388EB-D36D-EC51-F271-997F0FAF8079}"/>
              </a:ext>
            </a:extLst>
          </p:cNvPr>
          <p:cNvSpPr txBox="1"/>
          <p:nvPr/>
        </p:nvSpPr>
        <p:spPr>
          <a:xfrm>
            <a:off x="838200" y="3575472"/>
            <a:ext cx="8002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2.Linie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7F0F3E1E-E1AB-7866-1689-CA3DD653BF44}"/>
              </a:ext>
            </a:extLst>
          </p:cNvPr>
          <p:cNvSpPr txBox="1"/>
          <p:nvPr/>
        </p:nvSpPr>
        <p:spPr>
          <a:xfrm>
            <a:off x="2369820" y="3558540"/>
            <a:ext cx="32523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Anticholinergika</a:t>
            </a:r>
            <a:r>
              <a:rPr lang="sk-SK" dirty="0">
                <a:solidFill>
                  <a:schemeClr val="tx2"/>
                </a:solidFill>
              </a:rPr>
              <a:t> , beta-3 </a:t>
            </a:r>
            <a:r>
              <a:rPr lang="sk-SK" dirty="0" err="1">
                <a:solidFill>
                  <a:schemeClr val="tx2"/>
                </a:solidFill>
              </a:rPr>
              <a:t>agonisti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910620B5-5162-D1DA-9513-B762401E2778}"/>
              </a:ext>
            </a:extLst>
          </p:cNvPr>
          <p:cNvSpPr txBox="1"/>
          <p:nvPr/>
        </p:nvSpPr>
        <p:spPr>
          <a:xfrm>
            <a:off x="8084157" y="3674626"/>
            <a:ext cx="145264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Biofeedback</a:t>
            </a:r>
            <a:endParaRPr lang="sk-SK" dirty="0">
              <a:solidFill>
                <a:schemeClr val="tx2"/>
              </a:solidFill>
            </a:endParaRPr>
          </a:p>
          <a:p>
            <a:r>
              <a:rPr lang="sk-SK" dirty="0">
                <a:solidFill>
                  <a:schemeClr val="tx2"/>
                </a:solidFill>
              </a:rPr>
              <a:t>Alfa-</a:t>
            </a:r>
            <a:r>
              <a:rPr lang="sk-SK" dirty="0" err="1">
                <a:solidFill>
                  <a:schemeClr val="tx2"/>
                </a:solidFill>
              </a:rPr>
              <a:t>blokátor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C4B7DB9E-35FF-E418-CB91-E86AA2708FEA}"/>
              </a:ext>
            </a:extLst>
          </p:cNvPr>
          <p:cNvSpPr txBox="1"/>
          <p:nvPr/>
        </p:nvSpPr>
        <p:spPr>
          <a:xfrm>
            <a:off x="838200" y="5527993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3.Linie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F844ABF5-25F1-E1AC-36DB-6FC55C961EFC}"/>
              </a:ext>
            </a:extLst>
          </p:cNvPr>
          <p:cNvSpPr txBox="1"/>
          <p:nvPr/>
        </p:nvSpPr>
        <p:spPr>
          <a:xfrm>
            <a:off x="5471813" y="5527993"/>
            <a:ext cx="173605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Botulinum</a:t>
            </a:r>
            <a:r>
              <a:rPr lang="sk-SK" dirty="0">
                <a:solidFill>
                  <a:schemeClr val="tx2"/>
                </a:solidFill>
              </a:rPr>
              <a:t> </a:t>
            </a:r>
            <a:r>
              <a:rPr lang="sk-SK" dirty="0" err="1">
                <a:solidFill>
                  <a:schemeClr val="tx2"/>
                </a:solidFill>
              </a:rPr>
              <a:t>toxin</a:t>
            </a:r>
            <a:r>
              <a:rPr lang="sk-SK" dirty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15" name="Spojnica: zalomená 14">
            <a:extLst>
              <a:ext uri="{FF2B5EF4-FFF2-40B4-BE49-F238E27FC236}">
                <a16:creationId xmlns:a16="http://schemas.microsoft.com/office/drawing/2014/main" id="{9999FCDF-1A41-6780-BAD0-5A269DA2064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89649" y="21740"/>
            <a:ext cx="12700" cy="5305245"/>
          </a:xfrm>
          <a:prstGeom prst="bentConnector3">
            <a:avLst>
              <a:gd name="adj1" fmla="val 180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lokTextu 18">
            <a:extLst>
              <a:ext uri="{FF2B5EF4-FFF2-40B4-BE49-F238E27FC236}">
                <a16:creationId xmlns:a16="http://schemas.microsoft.com/office/drawing/2014/main" id="{76B31008-0F3D-9FAC-9819-9FBE76DECC31}"/>
              </a:ext>
            </a:extLst>
          </p:cNvPr>
          <p:cNvSpPr txBox="1"/>
          <p:nvPr/>
        </p:nvSpPr>
        <p:spPr>
          <a:xfrm>
            <a:off x="3002280" y="4122549"/>
            <a:ext cx="174868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Neuromodulace</a:t>
            </a:r>
            <a:r>
              <a:rPr lang="sk-SK" dirty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23" name="Spojnica: zalomená 22">
            <a:extLst>
              <a:ext uri="{FF2B5EF4-FFF2-40B4-BE49-F238E27FC236}">
                <a16:creationId xmlns:a16="http://schemas.microsoft.com/office/drawing/2014/main" id="{3660E24A-7A4F-F78E-878B-0C3BAE0E6BA1}"/>
              </a:ext>
            </a:extLst>
          </p:cNvPr>
          <p:cNvCxnSpPr>
            <a:cxnSpLocks/>
            <a:stCxn id="19" idx="2"/>
            <a:endCxn id="11" idx="2"/>
          </p:cNvCxnSpPr>
          <p:nvPr/>
        </p:nvCxnSpPr>
        <p:spPr>
          <a:xfrm rot="5400000" flipH="1" flipV="1">
            <a:off x="6258088" y="1939491"/>
            <a:ext cx="170924" cy="4933856"/>
          </a:xfrm>
          <a:prstGeom prst="bentConnector3">
            <a:avLst>
              <a:gd name="adj1" fmla="val -36556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>
            <a:extLst>
              <a:ext uri="{FF2B5EF4-FFF2-40B4-BE49-F238E27FC236}">
                <a16:creationId xmlns:a16="http://schemas.microsoft.com/office/drawing/2014/main" id="{12525C1F-044A-9794-0CAF-A02B7C092AC2}"/>
              </a:ext>
            </a:extLst>
          </p:cNvPr>
          <p:cNvCxnSpPr>
            <a:stCxn id="5" idx="2"/>
          </p:cNvCxnSpPr>
          <p:nvPr/>
        </p:nvCxnSpPr>
        <p:spPr>
          <a:xfrm flipH="1">
            <a:off x="6095999" y="2250809"/>
            <a:ext cx="1" cy="233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ovná spojovacia šípka 31">
            <a:extLst>
              <a:ext uri="{FF2B5EF4-FFF2-40B4-BE49-F238E27FC236}">
                <a16:creationId xmlns:a16="http://schemas.microsoft.com/office/drawing/2014/main" id="{7DED5336-1686-2B03-AF37-F06C9463ABC1}"/>
              </a:ext>
            </a:extLst>
          </p:cNvPr>
          <p:cNvCxnSpPr/>
          <p:nvPr/>
        </p:nvCxnSpPr>
        <p:spPr>
          <a:xfrm>
            <a:off x="6339840" y="5098089"/>
            <a:ext cx="0" cy="429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33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8F058-8ACF-2284-CD0D-DA9ABBAFC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ĺžnik 25">
            <a:extLst>
              <a:ext uri="{FF2B5EF4-FFF2-40B4-BE49-F238E27FC236}">
                <a16:creationId xmlns:a16="http://schemas.microsoft.com/office/drawing/2014/main" id="{A1DD80A5-A1F5-EBDF-2A15-A5B06A37A555}"/>
              </a:ext>
            </a:extLst>
          </p:cNvPr>
          <p:cNvSpPr/>
          <p:nvPr/>
        </p:nvSpPr>
        <p:spPr>
          <a:xfrm>
            <a:off x="762000" y="1233834"/>
            <a:ext cx="9395460" cy="18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FC281732-B394-BCC9-4A94-CC3170F323F9}"/>
              </a:ext>
            </a:extLst>
          </p:cNvPr>
          <p:cNvSpPr/>
          <p:nvPr/>
        </p:nvSpPr>
        <p:spPr>
          <a:xfrm>
            <a:off x="914400" y="2935023"/>
            <a:ext cx="9395460" cy="1908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E6206700-41BA-D509-7364-A23F12A15AB7}"/>
              </a:ext>
            </a:extLst>
          </p:cNvPr>
          <p:cNvSpPr/>
          <p:nvPr/>
        </p:nvSpPr>
        <p:spPr>
          <a:xfrm>
            <a:off x="914400" y="4967288"/>
            <a:ext cx="9395460" cy="1456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F32DF7D9-F472-1EDB-4567-016711DB38F5}"/>
              </a:ext>
            </a:extLst>
          </p:cNvPr>
          <p:cNvSpPr txBox="1"/>
          <p:nvPr/>
        </p:nvSpPr>
        <p:spPr>
          <a:xfrm>
            <a:off x="838200" y="1881477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1.Linie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85D1215-05A7-D506-F549-1C45006EB9D2}"/>
              </a:ext>
            </a:extLst>
          </p:cNvPr>
          <p:cNvSpPr txBox="1"/>
          <p:nvPr/>
        </p:nvSpPr>
        <p:spPr>
          <a:xfrm>
            <a:off x="3937221" y="1881477"/>
            <a:ext cx="431755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BEHAVIORÁLNÍ PODPORA, ÚPRAVA REŽIMU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B84A307-5AA1-37C6-E829-FA7F00FD1778}"/>
              </a:ext>
            </a:extLst>
          </p:cNvPr>
          <p:cNvSpPr txBox="1"/>
          <p:nvPr/>
        </p:nvSpPr>
        <p:spPr>
          <a:xfrm>
            <a:off x="3108960" y="2875390"/>
            <a:ext cx="5924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OAB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77ACC93-6ACA-0440-7DFE-2F3ADB85CAB9}"/>
              </a:ext>
            </a:extLst>
          </p:cNvPr>
          <p:cNvSpPr txBox="1"/>
          <p:nvPr/>
        </p:nvSpPr>
        <p:spPr>
          <a:xfrm>
            <a:off x="7703239" y="2875390"/>
            <a:ext cx="20907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tx2"/>
                </a:solidFill>
              </a:rPr>
              <a:t>DYSFUNKČNÍ MIKCE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43D3A6A-69B7-8488-F499-BB2C5F5855A1}"/>
              </a:ext>
            </a:extLst>
          </p:cNvPr>
          <p:cNvSpPr txBox="1"/>
          <p:nvPr/>
        </p:nvSpPr>
        <p:spPr>
          <a:xfrm>
            <a:off x="838200" y="3575472"/>
            <a:ext cx="8002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2.Linie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EC8A10D7-4F29-0013-3A7B-95134CAB5547}"/>
              </a:ext>
            </a:extLst>
          </p:cNvPr>
          <p:cNvSpPr txBox="1"/>
          <p:nvPr/>
        </p:nvSpPr>
        <p:spPr>
          <a:xfrm>
            <a:off x="2369820" y="3558540"/>
            <a:ext cx="32523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Anticholinergika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, beta-3 </a:t>
            </a:r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agonisti</a:t>
            </a:r>
            <a:endParaRPr lang="sk-SK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AEC746D6-A554-3585-732C-BAF8D160DDBA}"/>
              </a:ext>
            </a:extLst>
          </p:cNvPr>
          <p:cNvSpPr txBox="1"/>
          <p:nvPr/>
        </p:nvSpPr>
        <p:spPr>
          <a:xfrm>
            <a:off x="8084157" y="3674626"/>
            <a:ext cx="145264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Biofeedback</a:t>
            </a:r>
            <a:endParaRPr lang="sk-SK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Alfa-</a:t>
            </a:r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blokátor</a:t>
            </a:r>
            <a:endParaRPr lang="sk-SK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F4C86725-C600-6151-85A5-7298A14E3D1D}"/>
              </a:ext>
            </a:extLst>
          </p:cNvPr>
          <p:cNvSpPr txBox="1"/>
          <p:nvPr/>
        </p:nvSpPr>
        <p:spPr>
          <a:xfrm>
            <a:off x="838200" y="5527993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3.Linie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3C1090CA-C02E-8E46-BA0E-85E48B9716A2}"/>
              </a:ext>
            </a:extLst>
          </p:cNvPr>
          <p:cNvSpPr txBox="1"/>
          <p:nvPr/>
        </p:nvSpPr>
        <p:spPr>
          <a:xfrm>
            <a:off x="5471813" y="5527993"/>
            <a:ext cx="173605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Botulinum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toxin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cxnSp>
        <p:nvCxnSpPr>
          <p:cNvPr id="15" name="Spojnica: zalomená 14">
            <a:extLst>
              <a:ext uri="{FF2B5EF4-FFF2-40B4-BE49-F238E27FC236}">
                <a16:creationId xmlns:a16="http://schemas.microsoft.com/office/drawing/2014/main" id="{00F14D59-591F-4981-B630-65C1F619D26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89649" y="21740"/>
            <a:ext cx="12700" cy="5305245"/>
          </a:xfrm>
          <a:prstGeom prst="bentConnector3">
            <a:avLst>
              <a:gd name="adj1" fmla="val 180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lokTextu 18">
            <a:extLst>
              <a:ext uri="{FF2B5EF4-FFF2-40B4-BE49-F238E27FC236}">
                <a16:creationId xmlns:a16="http://schemas.microsoft.com/office/drawing/2014/main" id="{93223118-D152-8A93-1E93-5FE0D02E0917}"/>
              </a:ext>
            </a:extLst>
          </p:cNvPr>
          <p:cNvSpPr txBox="1"/>
          <p:nvPr/>
        </p:nvSpPr>
        <p:spPr>
          <a:xfrm>
            <a:off x="3002280" y="4122549"/>
            <a:ext cx="174868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Neuromodulace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cxnSp>
        <p:nvCxnSpPr>
          <p:cNvPr id="23" name="Spojnica: zalomená 22">
            <a:extLst>
              <a:ext uri="{FF2B5EF4-FFF2-40B4-BE49-F238E27FC236}">
                <a16:creationId xmlns:a16="http://schemas.microsoft.com/office/drawing/2014/main" id="{B9D4E7F1-CC21-D7CE-5AB7-0FB02B6B0CC2}"/>
              </a:ext>
            </a:extLst>
          </p:cNvPr>
          <p:cNvCxnSpPr>
            <a:cxnSpLocks/>
            <a:stCxn id="19" idx="2"/>
            <a:endCxn id="11" idx="2"/>
          </p:cNvCxnSpPr>
          <p:nvPr/>
        </p:nvCxnSpPr>
        <p:spPr>
          <a:xfrm rot="5400000" flipH="1" flipV="1">
            <a:off x="6258088" y="1939491"/>
            <a:ext cx="170924" cy="4933856"/>
          </a:xfrm>
          <a:prstGeom prst="bentConnector3">
            <a:avLst>
              <a:gd name="adj1" fmla="val -365567"/>
            </a:avLst>
          </a:prstGeom>
          <a:ln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>
            <a:extLst>
              <a:ext uri="{FF2B5EF4-FFF2-40B4-BE49-F238E27FC236}">
                <a16:creationId xmlns:a16="http://schemas.microsoft.com/office/drawing/2014/main" id="{F81869B1-D7E2-6D6A-EC39-185A659DA80B}"/>
              </a:ext>
            </a:extLst>
          </p:cNvPr>
          <p:cNvCxnSpPr>
            <a:stCxn id="5" idx="2"/>
          </p:cNvCxnSpPr>
          <p:nvPr/>
        </p:nvCxnSpPr>
        <p:spPr>
          <a:xfrm flipH="1">
            <a:off x="6095999" y="2250809"/>
            <a:ext cx="1" cy="233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ovná spojovacia šípka 31">
            <a:extLst>
              <a:ext uri="{FF2B5EF4-FFF2-40B4-BE49-F238E27FC236}">
                <a16:creationId xmlns:a16="http://schemas.microsoft.com/office/drawing/2014/main" id="{5CA1BC16-1EF4-3844-1EE9-8C8DCFABE213}"/>
              </a:ext>
            </a:extLst>
          </p:cNvPr>
          <p:cNvCxnSpPr/>
          <p:nvPr/>
        </p:nvCxnSpPr>
        <p:spPr>
          <a:xfrm>
            <a:off x="6339840" y="5098089"/>
            <a:ext cx="0" cy="429904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ĺžnik 2">
            <a:extLst>
              <a:ext uri="{FF2B5EF4-FFF2-40B4-BE49-F238E27FC236}">
                <a16:creationId xmlns:a16="http://schemas.microsoft.com/office/drawing/2014/main" id="{7F7752E8-376F-A141-EE5E-FB1079E38271}"/>
              </a:ext>
            </a:extLst>
          </p:cNvPr>
          <p:cNvSpPr/>
          <p:nvPr/>
        </p:nvSpPr>
        <p:spPr>
          <a:xfrm>
            <a:off x="572494" y="1343770"/>
            <a:ext cx="10705106" cy="21361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Nadpis 13">
            <a:extLst>
              <a:ext uri="{FF2B5EF4-FFF2-40B4-BE49-F238E27FC236}">
                <a16:creationId xmlns:a16="http://schemas.microsoft.com/office/drawing/2014/main" id="{BB6522D3-D704-2044-79C3-62C97410A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Terapie - </a:t>
            </a:r>
            <a:r>
              <a:rPr lang="sk-SK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nLUTD</a:t>
            </a:r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38578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5525-303A-B08A-5CF8-3EB5D7C4A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35A9434B-7EE8-B518-404B-6C941F076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09" y="205946"/>
            <a:ext cx="11341846" cy="635514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4" name="Obdĺžnik: zaoblené rohy 3">
            <a:extLst>
              <a:ext uri="{FF2B5EF4-FFF2-40B4-BE49-F238E27FC236}">
                <a16:creationId xmlns:a16="http://schemas.microsoft.com/office/drawing/2014/main" id="{BCAFFD68-56EF-2E8B-8AF4-24AAE8B1FE5C}"/>
              </a:ext>
            </a:extLst>
          </p:cNvPr>
          <p:cNvSpPr/>
          <p:nvPr/>
        </p:nvSpPr>
        <p:spPr>
          <a:xfrm>
            <a:off x="343909" y="466725"/>
            <a:ext cx="10809866" cy="16192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4087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C0670-D362-3394-0689-347B1CD96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724A92F7-D413-B2D6-937C-35D91164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7" y="18255"/>
            <a:ext cx="10515600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Uroterapie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doporučení režimu </a:t>
            </a:r>
          </a:p>
        </p:txBody>
      </p:sp>
      <p:sp>
        <p:nvSpPr>
          <p:cNvPr id="8" name="Zástupný objekt pre obsah 5">
            <a:extLst>
              <a:ext uri="{FF2B5EF4-FFF2-40B4-BE49-F238E27FC236}">
                <a16:creationId xmlns:a16="http://schemas.microsoft.com/office/drawing/2014/main" id="{938871A8-CA95-7218-E203-B0F33DF9325B}"/>
              </a:ext>
            </a:extLst>
          </p:cNvPr>
          <p:cNvSpPr txBox="1">
            <a:spLocks/>
          </p:cNvSpPr>
          <p:nvPr/>
        </p:nvSpPr>
        <p:spPr>
          <a:xfrm>
            <a:off x="520148" y="1253331"/>
            <a:ext cx="9106931" cy="545757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>
                <a:solidFill>
                  <a:schemeClr val="accent1">
                    <a:lumMod val="50000"/>
                  </a:schemeClr>
                </a:solidFill>
              </a:rPr>
              <a:t>Hygienické návyky </a:t>
            </a: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– péče o předkožku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                                 -  pečlivá hygiena genitálu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                                  - správná hygiena po defekaci  </a:t>
            </a:r>
          </a:p>
          <a:p>
            <a:r>
              <a:rPr lang="sk-SK" b="1">
                <a:solidFill>
                  <a:schemeClr val="accent1">
                    <a:lumMod val="50000"/>
                  </a:schemeClr>
                </a:solidFill>
              </a:rPr>
              <a:t>Dietní návyky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omezit sladké a slané jídla ve večerních hodinách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obohatit stravu o vlákninu – &gt; 0,5g/kg/den...do 35g  prevence obstipace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dostatečný příjem tekutin 50-60ml/kg/den s převahou v dopoledních hodinách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r>
              <a:rPr lang="sk-SK" b="1">
                <a:solidFill>
                  <a:schemeClr val="accent1">
                    <a:lumMod val="50000"/>
                  </a:schemeClr>
                </a:solidFill>
              </a:rPr>
              <a:t>Režimová opatření 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předcházet urgencím – mikce „dle hodinek“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                                          - orientační body ve škole – před vyučováním - o velké přestávce- před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                                            obědem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neoddalovat močení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- správná technika močení – nespěchat, netlačit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- správné posezení</a:t>
            </a:r>
          </a:p>
          <a:p>
            <a:r>
              <a:rPr lang="sk-SK" b="1">
                <a:solidFill>
                  <a:schemeClr val="accent1">
                    <a:lumMod val="50000"/>
                  </a:schemeClr>
                </a:solidFill>
              </a:rPr>
              <a:t>Péče o stolici !      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97F9ABC6-9CD2-7E42-1598-7826AF807D81}"/>
              </a:ext>
            </a:extLst>
          </p:cNvPr>
          <p:cNvSpPr txBox="1"/>
          <p:nvPr/>
        </p:nvSpPr>
        <p:spPr>
          <a:xfrm>
            <a:off x="10959092" y="6372347"/>
            <a:ext cx="1055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dirty="0" err="1"/>
              <a:t>Jong</a:t>
            </a:r>
            <a:r>
              <a:rPr lang="sk-SK" sz="800" dirty="0"/>
              <a:t>  Y et </a:t>
            </a:r>
            <a:r>
              <a:rPr lang="sk-SK" sz="800" dirty="0" err="1"/>
              <a:t>al</a:t>
            </a:r>
            <a:r>
              <a:rPr lang="sk-SK" sz="800" dirty="0"/>
              <a:t>, 2014</a:t>
            </a:r>
          </a:p>
          <a:p>
            <a:r>
              <a:rPr lang="sk-SK" sz="800" dirty="0" err="1"/>
              <a:t>Nieuwhof</a:t>
            </a:r>
            <a:r>
              <a:rPr lang="sk-SK" sz="800" dirty="0"/>
              <a:t>, et al,2021</a:t>
            </a:r>
          </a:p>
        </p:txBody>
      </p:sp>
    </p:spTree>
    <p:extLst>
      <p:ext uri="{BB962C8B-B14F-4D97-AF65-F5344CB8AC3E}">
        <p14:creationId xmlns:p14="http://schemas.microsoft.com/office/powerpoint/2010/main" val="1170072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141B1607-37E4-AA3B-7698-03D256E50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7" y="73543"/>
            <a:ext cx="8924925" cy="671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57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06668-B5F4-96F0-B5CC-E5D375882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ĺžnik 25">
            <a:extLst>
              <a:ext uri="{FF2B5EF4-FFF2-40B4-BE49-F238E27FC236}">
                <a16:creationId xmlns:a16="http://schemas.microsoft.com/office/drawing/2014/main" id="{3BF5FCE4-2379-AB28-6529-70FA4129E2EF}"/>
              </a:ext>
            </a:extLst>
          </p:cNvPr>
          <p:cNvSpPr/>
          <p:nvPr/>
        </p:nvSpPr>
        <p:spPr>
          <a:xfrm>
            <a:off x="762000" y="1233834"/>
            <a:ext cx="9395460" cy="18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7BC52D58-0682-D226-D8AE-AC8EE0DD1192}"/>
              </a:ext>
            </a:extLst>
          </p:cNvPr>
          <p:cNvSpPr/>
          <p:nvPr/>
        </p:nvSpPr>
        <p:spPr>
          <a:xfrm>
            <a:off x="914400" y="2935023"/>
            <a:ext cx="9395460" cy="1908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7F9A28F4-F2D9-EF9A-E9EC-DAF43E65B7C5}"/>
              </a:ext>
            </a:extLst>
          </p:cNvPr>
          <p:cNvSpPr/>
          <p:nvPr/>
        </p:nvSpPr>
        <p:spPr>
          <a:xfrm>
            <a:off x="914400" y="4967288"/>
            <a:ext cx="9395460" cy="1456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2E52B6B-86A8-DEDF-A94B-FEA6628D1E1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Terapie - </a:t>
            </a:r>
            <a:r>
              <a:rPr lang="sk-SK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nLUTD</a:t>
            </a:r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E53C30C-F329-752D-D4A0-C9856D411FB0}"/>
              </a:ext>
            </a:extLst>
          </p:cNvPr>
          <p:cNvSpPr txBox="1"/>
          <p:nvPr/>
        </p:nvSpPr>
        <p:spPr>
          <a:xfrm>
            <a:off x="838200" y="1881477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1.Linie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8F05454-66C8-C558-2C0E-FECF186F3ED9}"/>
              </a:ext>
            </a:extLst>
          </p:cNvPr>
          <p:cNvSpPr txBox="1"/>
          <p:nvPr/>
        </p:nvSpPr>
        <p:spPr>
          <a:xfrm>
            <a:off x="3937221" y="1881477"/>
            <a:ext cx="431755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BEHAVIORÁLNÍ PODPORA, ÚPRAVA REŽIMU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BF8B73A-42AA-59A3-8D94-D324948FB278}"/>
              </a:ext>
            </a:extLst>
          </p:cNvPr>
          <p:cNvSpPr txBox="1"/>
          <p:nvPr/>
        </p:nvSpPr>
        <p:spPr>
          <a:xfrm>
            <a:off x="3108960" y="2875390"/>
            <a:ext cx="5924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OAB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BF1FB7E3-AE1D-7096-FBE5-5AF14C620FD3}"/>
              </a:ext>
            </a:extLst>
          </p:cNvPr>
          <p:cNvSpPr txBox="1"/>
          <p:nvPr/>
        </p:nvSpPr>
        <p:spPr>
          <a:xfrm>
            <a:off x="7703239" y="2875390"/>
            <a:ext cx="20907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DYSFUNKČNÍ MIKCE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5FD6822C-CF7C-D085-5144-C0D5FFF20CE0}"/>
              </a:ext>
            </a:extLst>
          </p:cNvPr>
          <p:cNvSpPr txBox="1"/>
          <p:nvPr/>
        </p:nvSpPr>
        <p:spPr>
          <a:xfrm>
            <a:off x="838200" y="3575472"/>
            <a:ext cx="8002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2.Linie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5A0A7E3-8A1A-44B1-04F1-0FBD8330819E}"/>
              </a:ext>
            </a:extLst>
          </p:cNvPr>
          <p:cNvSpPr txBox="1"/>
          <p:nvPr/>
        </p:nvSpPr>
        <p:spPr>
          <a:xfrm>
            <a:off x="2369820" y="3558540"/>
            <a:ext cx="32523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Anticholinergika</a:t>
            </a:r>
            <a:r>
              <a:rPr lang="sk-SK" dirty="0">
                <a:solidFill>
                  <a:schemeClr val="tx2"/>
                </a:solidFill>
              </a:rPr>
              <a:t> , beta-3 </a:t>
            </a:r>
            <a:r>
              <a:rPr lang="sk-SK" dirty="0" err="1">
                <a:solidFill>
                  <a:schemeClr val="tx2"/>
                </a:solidFill>
              </a:rPr>
              <a:t>agonisti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5546DFFB-E41B-4C12-46F9-11FA229E62BE}"/>
              </a:ext>
            </a:extLst>
          </p:cNvPr>
          <p:cNvSpPr txBox="1"/>
          <p:nvPr/>
        </p:nvSpPr>
        <p:spPr>
          <a:xfrm>
            <a:off x="8084157" y="3674626"/>
            <a:ext cx="145264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Biofeedback</a:t>
            </a:r>
            <a:endParaRPr lang="sk-SK" dirty="0">
              <a:solidFill>
                <a:schemeClr val="tx2"/>
              </a:solidFill>
            </a:endParaRPr>
          </a:p>
          <a:p>
            <a:r>
              <a:rPr lang="sk-SK" dirty="0">
                <a:solidFill>
                  <a:schemeClr val="tx2"/>
                </a:solidFill>
              </a:rPr>
              <a:t>Alfa-</a:t>
            </a:r>
            <a:r>
              <a:rPr lang="sk-SK" dirty="0" err="1">
                <a:solidFill>
                  <a:schemeClr val="tx2"/>
                </a:solidFill>
              </a:rPr>
              <a:t>blokátor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E8AC7790-EE45-BE6A-4651-03C8E886E51A}"/>
              </a:ext>
            </a:extLst>
          </p:cNvPr>
          <p:cNvSpPr txBox="1"/>
          <p:nvPr/>
        </p:nvSpPr>
        <p:spPr>
          <a:xfrm>
            <a:off x="838200" y="5527993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3.Linie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9759E8EC-CCEE-BEB2-3FB2-C5620BDD8063}"/>
              </a:ext>
            </a:extLst>
          </p:cNvPr>
          <p:cNvSpPr txBox="1"/>
          <p:nvPr/>
        </p:nvSpPr>
        <p:spPr>
          <a:xfrm>
            <a:off x="5471813" y="5527993"/>
            <a:ext cx="173605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Botulinum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sk-SK" dirty="0" err="1">
                <a:solidFill>
                  <a:schemeClr val="bg2">
                    <a:lumMod val="90000"/>
                  </a:schemeClr>
                </a:solidFill>
              </a:rPr>
              <a:t>toxin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cxnSp>
        <p:nvCxnSpPr>
          <p:cNvPr id="15" name="Spojnica: zalomená 14">
            <a:extLst>
              <a:ext uri="{FF2B5EF4-FFF2-40B4-BE49-F238E27FC236}">
                <a16:creationId xmlns:a16="http://schemas.microsoft.com/office/drawing/2014/main" id="{6C34A935-551C-FFDB-E1D3-42BE31D311A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89649" y="21740"/>
            <a:ext cx="12700" cy="5305245"/>
          </a:xfrm>
          <a:prstGeom prst="bentConnector3">
            <a:avLst>
              <a:gd name="adj1" fmla="val 1800000"/>
            </a:avLst>
          </a:prstGeom>
          <a:ln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lokTextu 18">
            <a:extLst>
              <a:ext uri="{FF2B5EF4-FFF2-40B4-BE49-F238E27FC236}">
                <a16:creationId xmlns:a16="http://schemas.microsoft.com/office/drawing/2014/main" id="{C16CA4F3-A88E-A597-36FE-DC3FE26C0084}"/>
              </a:ext>
            </a:extLst>
          </p:cNvPr>
          <p:cNvSpPr txBox="1"/>
          <p:nvPr/>
        </p:nvSpPr>
        <p:spPr>
          <a:xfrm>
            <a:off x="3002280" y="4122549"/>
            <a:ext cx="174868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Neuromodulace</a:t>
            </a:r>
            <a:r>
              <a:rPr lang="sk-SK" dirty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23" name="Spojnica: zalomená 22">
            <a:extLst>
              <a:ext uri="{FF2B5EF4-FFF2-40B4-BE49-F238E27FC236}">
                <a16:creationId xmlns:a16="http://schemas.microsoft.com/office/drawing/2014/main" id="{A30BC21B-6BAB-4393-2D8D-BBAB017D999E}"/>
              </a:ext>
            </a:extLst>
          </p:cNvPr>
          <p:cNvCxnSpPr>
            <a:cxnSpLocks/>
            <a:stCxn id="19" idx="2"/>
            <a:endCxn id="11" idx="2"/>
          </p:cNvCxnSpPr>
          <p:nvPr/>
        </p:nvCxnSpPr>
        <p:spPr>
          <a:xfrm rot="5400000" flipH="1" flipV="1">
            <a:off x="6258088" y="1939491"/>
            <a:ext cx="170924" cy="4933856"/>
          </a:xfrm>
          <a:prstGeom prst="bentConnector3">
            <a:avLst>
              <a:gd name="adj1" fmla="val -365567"/>
            </a:avLst>
          </a:prstGeom>
          <a:ln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>
            <a:extLst>
              <a:ext uri="{FF2B5EF4-FFF2-40B4-BE49-F238E27FC236}">
                <a16:creationId xmlns:a16="http://schemas.microsoft.com/office/drawing/2014/main" id="{37B490F2-63B4-20D9-8C77-4C3BF79AE778}"/>
              </a:ext>
            </a:extLst>
          </p:cNvPr>
          <p:cNvCxnSpPr>
            <a:stCxn id="5" idx="2"/>
          </p:cNvCxnSpPr>
          <p:nvPr/>
        </p:nvCxnSpPr>
        <p:spPr>
          <a:xfrm flipH="1">
            <a:off x="6095999" y="2250809"/>
            <a:ext cx="1" cy="233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ovná spojovacia šípka 31">
            <a:extLst>
              <a:ext uri="{FF2B5EF4-FFF2-40B4-BE49-F238E27FC236}">
                <a16:creationId xmlns:a16="http://schemas.microsoft.com/office/drawing/2014/main" id="{29A62460-01B0-98A3-77D2-59AA732AAE38}"/>
              </a:ext>
            </a:extLst>
          </p:cNvPr>
          <p:cNvCxnSpPr/>
          <p:nvPr/>
        </p:nvCxnSpPr>
        <p:spPr>
          <a:xfrm>
            <a:off x="6339840" y="5098089"/>
            <a:ext cx="0" cy="429904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ĺžnik 2">
            <a:extLst>
              <a:ext uri="{FF2B5EF4-FFF2-40B4-BE49-F238E27FC236}">
                <a16:creationId xmlns:a16="http://schemas.microsoft.com/office/drawing/2014/main" id="{DD47BCB3-C884-19C7-9EE5-3D0979A9843C}"/>
              </a:ext>
            </a:extLst>
          </p:cNvPr>
          <p:cNvSpPr/>
          <p:nvPr/>
        </p:nvSpPr>
        <p:spPr>
          <a:xfrm>
            <a:off x="453224" y="3331597"/>
            <a:ext cx="10622942" cy="16356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757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46891-6DBA-832F-2D18-106229FA9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089A803C-72E7-47FD-F663-FC94D5CF3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77" y="137127"/>
            <a:ext cx="11341846" cy="635514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4" name="Obdĺžnik: zaoblené rohy 3">
            <a:extLst>
              <a:ext uri="{FF2B5EF4-FFF2-40B4-BE49-F238E27FC236}">
                <a16:creationId xmlns:a16="http://schemas.microsoft.com/office/drawing/2014/main" id="{E27492D1-CA11-573D-061A-E56E1DF65319}"/>
              </a:ext>
            </a:extLst>
          </p:cNvPr>
          <p:cNvSpPr/>
          <p:nvPr/>
        </p:nvSpPr>
        <p:spPr>
          <a:xfrm>
            <a:off x="343908" y="3314700"/>
            <a:ext cx="11514717" cy="31775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38138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4ECC-0F76-2C4A-EE40-6F3E668EC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67B490-A3D6-4C4C-2303-78A374A6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Medikace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05D24DB-5097-CC7E-70F3-23129A5B5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41" y="1253331"/>
            <a:ext cx="11863532" cy="2444026"/>
          </a:xfrm>
        </p:spPr>
        <p:txBody>
          <a:bodyPr>
            <a:noAutofit/>
          </a:bodyPr>
          <a:lstStyle/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Před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rokem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života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doporučená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b="1" u="sng" dirty="0" err="1">
                <a:solidFill>
                  <a:schemeClr val="accent1">
                    <a:lumMod val="50000"/>
                  </a:schemeClr>
                </a:solidFill>
              </a:rPr>
              <a:t>Anticholinergika</a:t>
            </a:r>
            <a:r>
              <a:rPr lang="sk-SK" sz="16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vazba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na M2,M3 receptory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plnící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fáze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               -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různý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průnik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hematoencefalickou bariérou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◦   lipofilní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struktura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snadno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pronikají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HEB →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mohou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způsobovat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CNS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nežádoucí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účinky–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propiverin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oxybutinin</a:t>
            </a: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◦   hydrofilní →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špatně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pronikají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HEB → 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nižší riziko CNS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nežádoucích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účinků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Trospium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chlorid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              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6AF8A85-F36C-239F-2307-ABC3354E3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454" y="55808"/>
            <a:ext cx="5232881" cy="1681564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B6AE41BC-E94C-F98C-1EC9-21714F8EB2A7}"/>
              </a:ext>
            </a:extLst>
          </p:cNvPr>
          <p:cNvSpPr txBox="1"/>
          <p:nvPr/>
        </p:nvSpPr>
        <p:spPr>
          <a:xfrm>
            <a:off x="10241280" y="6559910"/>
            <a:ext cx="18004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" dirty="0" err="1"/>
              <a:t>McKeage</a:t>
            </a:r>
            <a:r>
              <a:rPr lang="sk-SK" sz="800" dirty="0"/>
              <a:t> et </a:t>
            </a:r>
            <a:r>
              <a:rPr lang="sk-SK" sz="800" dirty="0" err="1"/>
              <a:t>al</a:t>
            </a:r>
            <a:r>
              <a:rPr lang="sk-SK" sz="800" dirty="0"/>
              <a:t>, </a:t>
            </a:r>
            <a:r>
              <a:rPr lang="sk-SK" sz="800" dirty="0" err="1"/>
              <a:t>Clin</a:t>
            </a:r>
            <a:r>
              <a:rPr lang="sk-SK" sz="800" dirty="0"/>
              <a:t> </a:t>
            </a:r>
            <a:r>
              <a:rPr lang="sk-SK" sz="800" dirty="0" err="1"/>
              <a:t>Drug</a:t>
            </a:r>
            <a:r>
              <a:rPr lang="sk-SK" sz="800" dirty="0"/>
              <a:t> </a:t>
            </a:r>
            <a:r>
              <a:rPr lang="sk-SK" sz="800" dirty="0" err="1"/>
              <a:t>Investig</a:t>
            </a:r>
            <a:r>
              <a:rPr lang="sk-SK" sz="800" dirty="0"/>
              <a:t>. 2013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D9B5E1C1-17B3-7FF8-C308-1094CC4D8276}"/>
              </a:ext>
            </a:extLst>
          </p:cNvPr>
          <p:cNvSpPr txBox="1"/>
          <p:nvPr/>
        </p:nvSpPr>
        <p:spPr>
          <a:xfrm>
            <a:off x="818985" y="3494496"/>
            <a:ext cx="621792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Oxybutinín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&gt;5let  ( UROXAL, DITROPAN)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5-9let  2,5 mg 2-3x denně  max dávka 7,5mg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&gt; 9let  5mg 2x denně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&gt; 12let 5mg 3x denně</a:t>
            </a:r>
          </a:p>
          <a:p>
            <a:pPr marL="0" indent="0">
              <a:buNone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Propiverin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&gt;5let  (MICTONETTEN)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0,4 – 0,8 mg/kg na den 2xdenně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   -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dle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studií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– lepší efekt 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tolerance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než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oxybutinín</a:t>
            </a: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Trospium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chloride &gt;12 let  (SPASMED 15)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20mg 2xdenně    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2F86681B-D9EA-3AAE-C369-5BF556D0DB58}"/>
              </a:ext>
            </a:extLst>
          </p:cNvPr>
          <p:cNvSpPr txBox="1">
            <a:spLocks/>
          </p:cNvSpPr>
          <p:nvPr/>
        </p:nvSpPr>
        <p:spPr>
          <a:xfrm>
            <a:off x="6376948" y="3748214"/>
            <a:ext cx="5537606" cy="229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Nejvýznamnější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klinické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vedlejší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účinky: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k-SK" sz="1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zácpa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která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ovlivnit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funkci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dolních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močových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), </a:t>
            </a:r>
          </a:p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reziduální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 po vymočení (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zvyšující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riziko močových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infekcí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sucho v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ústech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což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vést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vzniku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zubního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kazu)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oxybutyninu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někdy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vyskytují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výkyvy nálad</a:t>
            </a:r>
          </a:p>
        </p:txBody>
      </p:sp>
    </p:spTree>
    <p:extLst>
      <p:ext uri="{BB962C8B-B14F-4D97-AF65-F5344CB8AC3E}">
        <p14:creationId xmlns:p14="http://schemas.microsoft.com/office/powerpoint/2010/main" val="1580934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B5436C8D-F594-6402-D1C1-D495D9E09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77" y="118635"/>
            <a:ext cx="10515600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Medikace</a:t>
            </a:r>
            <a:endParaRPr lang="sk-SK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0965C4A7-0815-C87A-7C9B-B88555CAA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06" y="1610939"/>
            <a:ext cx="11926294" cy="5036351"/>
          </a:xfrm>
        </p:spPr>
        <p:txBody>
          <a:bodyPr>
            <a:noAutofit/>
          </a:bodyPr>
          <a:lstStyle/>
          <a:p>
            <a:pPr marL="0" indent="0" hangingPunc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16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Mirabegron</a:t>
            </a:r>
            <a:r>
              <a:rPr lang="cs-CZ" sz="1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beta-sympatomimetikum </a:t>
            </a:r>
          </a:p>
          <a:p>
            <a:endParaRPr lang="cs-CZ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pro léčbu hyperaktivity </a:t>
            </a:r>
            <a:r>
              <a:rPr lang="cs-CZ" sz="1600" dirty="0" err="1">
                <a:solidFill>
                  <a:schemeClr val="accent1">
                    <a:lumMod val="50000"/>
                  </a:schemeClr>
                </a:solidFill>
              </a:rPr>
              <a:t>detrusoru</a:t>
            </a: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i ve věku 3-18 let</a:t>
            </a:r>
          </a:p>
          <a:p>
            <a:pPr marL="0" indent="0">
              <a:buNone/>
            </a:pPr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</a:t>
            </a:r>
            <a:endParaRPr lang="cs-CZ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u="sng" dirty="0">
                <a:solidFill>
                  <a:schemeClr val="accent1">
                    <a:lumMod val="50000"/>
                  </a:schemeClr>
                </a:solidFill>
              </a:rPr>
              <a:t>Pro úhradu nutné splnit následující podmínky: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jde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neurogenní postižení </a:t>
            </a: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funkce dolních močových cest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pacientů s non-neurogenní dysfunkcí se úhrada netýká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      - pacient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s nesnášenlivostí či prokázanou neúčinností </a:t>
            </a:r>
            <a:r>
              <a:rPr lang="cs-CZ" sz="1600" b="1" dirty="0" err="1">
                <a:solidFill>
                  <a:schemeClr val="accent1">
                    <a:lumMod val="50000"/>
                  </a:schemeClr>
                </a:solidFill>
              </a:rPr>
              <a:t>anticholinergik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v klinické praxi nejspíše před </a:t>
            </a:r>
            <a:r>
              <a:rPr lang="cs-CZ" sz="1600" i="1" dirty="0" err="1">
                <a:solidFill>
                  <a:schemeClr val="accent1">
                    <a:lumMod val="50000"/>
                  </a:schemeClr>
                </a:solidFill>
              </a:rPr>
              <a:t>intravezikální</a:t>
            </a:r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 aplikací botulotoxinu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po 3 měsících od začátku používání preparátu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nutno v dokumentaci doložit  příznivý efekt</a:t>
            </a: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léčby, jinak nemůže být dále hrazena.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je hrazena 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pouze 1 </a:t>
            </a:r>
            <a:r>
              <a:rPr lang="cs-CZ" sz="1600" b="1" dirty="0" err="1">
                <a:solidFill>
                  <a:schemeClr val="accent1">
                    <a:lumMod val="50000"/>
                  </a:schemeClr>
                </a:solidFill>
              </a:rPr>
              <a:t>tbl</a:t>
            </a:r>
            <a:r>
              <a:rPr lang="cs-CZ" sz="1600" b="1" dirty="0">
                <a:solidFill>
                  <a:schemeClr val="accent1">
                    <a:lumMod val="50000"/>
                  </a:schemeClr>
                </a:solidFill>
              </a:rPr>
              <a:t>. o síle 50 mg denně. </a:t>
            </a:r>
          </a:p>
          <a:p>
            <a:pPr marL="0" indent="0">
              <a:buNone/>
            </a:pPr>
            <a:r>
              <a:rPr lang="cs-CZ" sz="1600" b="1" i="1" dirty="0">
                <a:solidFill>
                  <a:schemeClr val="accent1">
                    <a:lumMod val="50000"/>
                  </a:schemeClr>
                </a:solidFill>
              </a:rPr>
              <a:t>      </a:t>
            </a:r>
          </a:p>
          <a:p>
            <a:pPr marL="0" indent="0">
              <a:buNone/>
            </a:pPr>
            <a:endParaRPr lang="cs-CZ" sz="1600" b="1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v praxi  použitelné pro děti &gt; 35 kg - tablety 25 mg a suspenze nejsou v ČR dostupné. </a:t>
            </a:r>
          </a:p>
          <a:p>
            <a:pPr marL="0" indent="0">
              <a:buNone/>
            </a:pPr>
            <a:r>
              <a:rPr lang="cs-CZ" sz="1600" i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- tabletu nelze dělit (pomalé uvolňování). </a:t>
            </a:r>
          </a:p>
          <a:p>
            <a:endParaRPr lang="cs-CZ" sz="16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cs-CZ" sz="1600" dirty="0">
              <a:solidFill>
                <a:schemeClr val="accent1">
                  <a:lumMod val="50000"/>
                </a:schemeClr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01326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5A1B1-0D4A-65D8-B3A4-8E00B047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7FA3C92-F3AE-E4BC-026A-A90AA9753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388303"/>
            <a:ext cx="10515600" cy="4351338"/>
          </a:xfrm>
        </p:spPr>
        <p:txBody>
          <a:bodyPr>
            <a:normAutofit/>
          </a:bodyPr>
          <a:lstStyle/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Terapie dysfunkční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dysfunkce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hrdla - 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rezistence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výtokové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části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Dobrá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tolerance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v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dětské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populaci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Alfuzosin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0,1-0,2mg/kg/den</a:t>
            </a:r>
          </a:p>
          <a:p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v ČR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off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label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navíc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oficiálně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lze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předepsat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u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žen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pouze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Tamsulosín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renální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kolice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02305808-AFBC-23BE-B549-50CD993BF463}"/>
              </a:ext>
            </a:extLst>
          </p:cNvPr>
          <p:cNvSpPr txBox="1">
            <a:spLocks/>
          </p:cNvSpPr>
          <p:nvPr/>
        </p:nvSpPr>
        <p:spPr>
          <a:xfrm>
            <a:off x="90777" y="1186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Medikace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lytika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A7236CF8-C10F-03FB-F469-B4B48E292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80" y="3429000"/>
            <a:ext cx="4951812" cy="225180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0081701F-1397-7C3E-3699-778CBA8A11A7}"/>
              </a:ext>
            </a:extLst>
          </p:cNvPr>
          <p:cNvSpPr txBox="1"/>
          <p:nvPr/>
        </p:nvSpPr>
        <p:spPr>
          <a:xfrm>
            <a:off x="6096000" y="3896139"/>
            <a:ext cx="4904804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/>
              <a:t>Doxazosín</a:t>
            </a:r>
            <a:endParaRPr lang="sk-S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/>
              <a:t>Vyšší </a:t>
            </a:r>
            <a:r>
              <a:rPr lang="sk-SK" sz="1600" dirty="0" err="1"/>
              <a:t>spokojenost</a:t>
            </a:r>
            <a:r>
              <a:rPr lang="sk-SK" sz="1600" dirty="0"/>
              <a:t> u rodičů </a:t>
            </a:r>
            <a:r>
              <a:rPr lang="sk-SK" sz="1600" dirty="0" err="1"/>
              <a:t>ve</a:t>
            </a:r>
            <a:r>
              <a:rPr lang="sk-SK" sz="1600" dirty="0"/>
              <a:t> </a:t>
            </a:r>
            <a:r>
              <a:rPr lang="sk-SK" sz="1600" dirty="0" err="1"/>
              <a:t>skupině</a:t>
            </a:r>
            <a:r>
              <a:rPr lang="sk-SK" sz="1600" dirty="0"/>
              <a:t> s </a:t>
            </a:r>
            <a:r>
              <a:rPr lang="el-GR" sz="1600" dirty="0"/>
              <a:t>α</a:t>
            </a:r>
            <a:r>
              <a:rPr lang="sk-SK" sz="1600" dirty="0"/>
              <a:t>-</a:t>
            </a:r>
            <a:r>
              <a:rPr lang="sk-SK" sz="1600" dirty="0" err="1"/>
              <a:t>blokátorem</a:t>
            </a:r>
            <a:endParaRPr lang="sk-SK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/>
              <a:t>Objektívně</a:t>
            </a:r>
            <a:r>
              <a:rPr lang="sk-SK" sz="1600" dirty="0"/>
              <a:t> </a:t>
            </a:r>
            <a:r>
              <a:rPr lang="sk-SK" sz="1600" dirty="0" err="1"/>
              <a:t>neprokázal</a:t>
            </a:r>
            <a:r>
              <a:rPr lang="sk-SK" sz="1600" dirty="0"/>
              <a:t> zlepšení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/>
              <a:t>ALE </a:t>
            </a:r>
            <a:r>
              <a:rPr lang="sk-SK" sz="1600" dirty="0" err="1"/>
              <a:t>subjektivní</a:t>
            </a:r>
            <a:r>
              <a:rPr lang="sk-SK" sz="1600" dirty="0"/>
              <a:t> </a:t>
            </a:r>
            <a:r>
              <a:rPr lang="sk-SK" sz="1600" dirty="0" err="1"/>
              <a:t>přínost</a:t>
            </a:r>
            <a:r>
              <a:rPr lang="sk-SK" sz="1600" dirty="0"/>
              <a:t> </a:t>
            </a:r>
            <a:r>
              <a:rPr lang="sk-SK" sz="1600" dirty="0" err="1"/>
              <a:t>ve</a:t>
            </a:r>
            <a:r>
              <a:rPr lang="sk-SK" sz="1600" dirty="0"/>
              <a:t> zlepšení </a:t>
            </a:r>
            <a:r>
              <a:rPr lang="sk-SK" sz="1600" dirty="0" err="1"/>
              <a:t>inkontinence</a:t>
            </a:r>
            <a:r>
              <a:rPr lang="sk-SK" sz="1600" dirty="0"/>
              <a:t> </a:t>
            </a:r>
          </a:p>
          <a:p>
            <a:endParaRPr lang="sk-SK" sz="1600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A0348E3D-3B68-E467-69F8-04636ED051EC}"/>
              </a:ext>
            </a:extLst>
          </p:cNvPr>
          <p:cNvSpPr txBox="1"/>
          <p:nvPr/>
        </p:nvSpPr>
        <p:spPr>
          <a:xfrm>
            <a:off x="486880" y="5815006"/>
            <a:ext cx="6174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Chybí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multicentrick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é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, randomizovan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é,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 kontrolovan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é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 studi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e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5070225F-3AFE-BAA8-3BA7-E798A1FBE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664" y="134175"/>
            <a:ext cx="2831426" cy="2827686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DDC35D16-45A9-F374-896B-9BE06D5252E7}"/>
              </a:ext>
            </a:extLst>
          </p:cNvPr>
          <p:cNvSpPr txBox="1"/>
          <p:nvPr/>
        </p:nvSpPr>
        <p:spPr>
          <a:xfrm>
            <a:off x="10394469" y="6550808"/>
            <a:ext cx="17395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/>
              <a:t>ESPU Web </a:t>
            </a:r>
            <a:r>
              <a:rPr lang="sk-SK" sz="1000" i="1" dirty="0" err="1"/>
              <a:t>book</a:t>
            </a:r>
            <a:r>
              <a:rPr lang="sk-SK" sz="1000" i="1" dirty="0"/>
              <a:t>, update 2025</a:t>
            </a:r>
          </a:p>
        </p:txBody>
      </p:sp>
    </p:spTree>
    <p:extLst>
      <p:ext uri="{BB962C8B-B14F-4D97-AF65-F5344CB8AC3E}">
        <p14:creationId xmlns:p14="http://schemas.microsoft.com/office/powerpoint/2010/main" val="30368995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4A85A-6D12-5802-DE39-D39EDE5FD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CC4CF8-4C6E-AEC6-F37F-33006E53F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0" y="24559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Biofeedback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92751A6-5228-910B-42C6-5C33C6B1F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20" y="1253330"/>
            <a:ext cx="11973606" cy="5119135"/>
          </a:xfrm>
        </p:spPr>
        <p:txBody>
          <a:bodyPr>
            <a:norm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Rehabilitace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dna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Hlavní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cíl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zlepšit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kontrolu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dna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jejich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uvolnění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Snímání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elektromyografických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potenciálů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z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příslušné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oblasti, registrovaných pomocí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nalepovacích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elektrod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Nácvik relaxovaného močení </a:t>
            </a:r>
          </a:p>
          <a:p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Vhodné jak pro LUTD - asociované s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plnící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fázi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tak i mikční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fázi</a:t>
            </a: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0241000-DB9C-32DE-9FCA-F6D67B84BB19}"/>
              </a:ext>
            </a:extLst>
          </p:cNvPr>
          <p:cNvSpPr txBox="1"/>
          <p:nvPr/>
        </p:nvSpPr>
        <p:spPr>
          <a:xfrm>
            <a:off x="10135243" y="6372465"/>
            <a:ext cx="2008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/>
              <a:t>Ladi-Seyedian</a:t>
            </a:r>
            <a:r>
              <a:rPr lang="sk-SK" sz="1000" i="1" dirty="0"/>
              <a:t> S.et al. </a:t>
            </a:r>
            <a:r>
              <a:rPr lang="sk-SK" sz="1000" i="1" dirty="0" err="1"/>
              <a:t>Urology</a:t>
            </a:r>
            <a:r>
              <a:rPr lang="sk-SK" sz="1000" i="1" dirty="0"/>
              <a:t> 2015</a:t>
            </a:r>
          </a:p>
          <a:p>
            <a:r>
              <a:rPr lang="sk-SK" sz="1000" i="1" dirty="0" err="1"/>
              <a:t>Chin-Peuckert</a:t>
            </a:r>
            <a:r>
              <a:rPr lang="sk-SK" sz="1000" i="1" dirty="0"/>
              <a:t> L. et </a:t>
            </a:r>
            <a:r>
              <a:rPr lang="sk-SK" sz="1000" i="1" dirty="0" err="1"/>
              <a:t>al</a:t>
            </a:r>
            <a:r>
              <a:rPr lang="sk-SK" sz="1000" i="1" dirty="0"/>
              <a:t>.,J </a:t>
            </a:r>
            <a:r>
              <a:rPr lang="sk-SK" sz="1000" i="1" dirty="0" err="1"/>
              <a:t>Utol</a:t>
            </a:r>
            <a:r>
              <a:rPr lang="sk-SK" sz="1000" i="1" dirty="0"/>
              <a:t>. 2001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C8BF08A7-F1BA-8E0F-B6DB-42FC615B4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61" y="3812897"/>
            <a:ext cx="4905283" cy="23738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617067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40FE54-804A-924C-7088-84C29ABCE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0" y="24559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Biofeedback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BFA422E-8031-C85F-4EA3-0DBE9F8FE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20" y="1253330"/>
            <a:ext cx="11973606" cy="5119135"/>
          </a:xfrm>
        </p:spPr>
        <p:txBody>
          <a:bodyPr>
            <a:normAutofit/>
          </a:bodyPr>
          <a:lstStyle/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Série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cviků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kontrola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kontrakce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relaxace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SPD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Vizualizace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procesu – efekt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vnímání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Ambulatní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provedení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20min min 3x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Doma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pravidelně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3/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týdně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cvičení pod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dohledem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rodiče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61B714F9-6B65-F149-6A1D-6DED5C0FE354}"/>
              </a:ext>
            </a:extLst>
          </p:cNvPr>
          <p:cNvSpPr txBox="1"/>
          <p:nvPr/>
        </p:nvSpPr>
        <p:spPr>
          <a:xfrm>
            <a:off x="10135243" y="6372465"/>
            <a:ext cx="2008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/>
              <a:t>Ladi-Seyedian</a:t>
            </a:r>
            <a:r>
              <a:rPr lang="sk-SK" sz="1000" i="1" dirty="0"/>
              <a:t> S.et al. </a:t>
            </a:r>
            <a:r>
              <a:rPr lang="sk-SK" sz="1000" i="1" dirty="0" err="1"/>
              <a:t>Urology</a:t>
            </a:r>
            <a:r>
              <a:rPr lang="sk-SK" sz="1000" i="1" dirty="0"/>
              <a:t> 2015</a:t>
            </a:r>
          </a:p>
          <a:p>
            <a:r>
              <a:rPr lang="sk-SK" sz="1000" i="1" dirty="0" err="1"/>
              <a:t>Chin-Peuckert</a:t>
            </a:r>
            <a:r>
              <a:rPr lang="sk-SK" sz="1000" i="1" dirty="0"/>
              <a:t> L. et </a:t>
            </a:r>
            <a:r>
              <a:rPr lang="sk-SK" sz="1000" i="1" dirty="0" err="1"/>
              <a:t>al</a:t>
            </a:r>
            <a:r>
              <a:rPr lang="sk-SK" sz="1000" i="1" dirty="0"/>
              <a:t>.,J </a:t>
            </a:r>
            <a:r>
              <a:rPr lang="sk-SK" sz="1000" i="1" dirty="0" err="1"/>
              <a:t>Utol</a:t>
            </a:r>
            <a:r>
              <a:rPr lang="sk-SK" sz="1000" i="1" dirty="0"/>
              <a:t>. 2001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C5371E60-92AC-2918-1E12-15CC7D540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403" y="2188814"/>
            <a:ext cx="4939192" cy="3578504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Písanie rukou 7">
                <a:extLst>
                  <a:ext uri="{FF2B5EF4-FFF2-40B4-BE49-F238E27FC236}">
                    <a16:creationId xmlns:a16="http://schemas.microsoft.com/office/drawing/2014/main" id="{CACA2230-DE8D-6022-C83F-B8D17701585E}"/>
                  </a:ext>
                </a:extLst>
              </p14:cNvPr>
              <p14:cNvContentPartPr/>
              <p14:nvPr/>
            </p14:nvContentPartPr>
            <p14:xfrm>
              <a:off x="8105909" y="3330318"/>
              <a:ext cx="324278" cy="230873"/>
            </p14:xfrm>
          </p:contentPart>
        </mc:Choice>
        <mc:Fallback xmlns="">
          <p:pic>
            <p:nvPicPr>
              <p:cNvPr id="8" name="Písanie rukou 7">
                <a:extLst>
                  <a:ext uri="{FF2B5EF4-FFF2-40B4-BE49-F238E27FC236}">
                    <a16:creationId xmlns:a16="http://schemas.microsoft.com/office/drawing/2014/main" id="{CACA2230-DE8D-6022-C83F-B8D1770158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42855" y="3267385"/>
                <a:ext cx="450026" cy="356379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Obrázok 9">
            <a:extLst>
              <a:ext uri="{FF2B5EF4-FFF2-40B4-BE49-F238E27FC236}">
                <a16:creationId xmlns:a16="http://schemas.microsoft.com/office/drawing/2014/main" id="{F26AF154-EEEF-01E7-56C6-466CB557D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2109" y="1650432"/>
            <a:ext cx="2349558" cy="2525226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AEF5A04A-0D94-D3A8-58B9-2688E0E5C056}"/>
              </a:ext>
            </a:extLst>
          </p:cNvPr>
          <p:cNvSpPr txBox="1"/>
          <p:nvPr/>
        </p:nvSpPr>
        <p:spPr>
          <a:xfrm>
            <a:off x="170519" y="6003133"/>
            <a:ext cx="10649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Efekt u motivovaných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pacientů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LUTD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non-neurogenní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dysfunkce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projevem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denní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inkontinencí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) 80- </a:t>
            </a:r>
            <a:r>
              <a:rPr lang="sk-SK" sz="1800" b="1" dirty="0">
                <a:solidFill>
                  <a:schemeClr val="accent1">
                    <a:lumMod val="50000"/>
                  </a:schemeClr>
                </a:solidFill>
              </a:rPr>
              <a:t>90%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8727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D3322-5D1C-84F8-D9AF-46BF5D27E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FBE44A-EB16-DFC9-7436-14E86D64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6096000" cy="662782"/>
          </a:xfrm>
        </p:spPr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Neuromodulace 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B77262E-78CB-86DE-E3F9-C11B25D6F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681038"/>
            <a:ext cx="10544175" cy="59081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3A07EBD-EE84-F2C3-3575-AFAABB7D04A3}"/>
              </a:ext>
            </a:extLst>
          </p:cNvPr>
          <p:cNvSpPr/>
          <p:nvPr/>
        </p:nvSpPr>
        <p:spPr>
          <a:xfrm>
            <a:off x="2242611" y="4035470"/>
            <a:ext cx="1516639" cy="25643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2FC5BE57-782D-BE8D-B6CA-2DF39E650578}"/>
              </a:ext>
            </a:extLst>
          </p:cNvPr>
          <p:cNvSpPr txBox="1"/>
          <p:nvPr/>
        </p:nvSpPr>
        <p:spPr>
          <a:xfrm>
            <a:off x="8791575" y="561974"/>
            <a:ext cx="2028825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k-SK" sz="2400" dirty="0">
                <a:solidFill>
                  <a:srgbClr val="FF0000"/>
                </a:solidFill>
              </a:rPr>
              <a:t>1.Linie u OAB </a:t>
            </a:r>
          </a:p>
        </p:txBody>
      </p:sp>
    </p:spTree>
    <p:extLst>
      <p:ext uri="{BB962C8B-B14F-4D97-AF65-F5344CB8AC3E}">
        <p14:creationId xmlns:p14="http://schemas.microsoft.com/office/powerpoint/2010/main" val="83401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9670CB4-C05D-D7D2-0BB2-13CFC1ABD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26" y="3429000"/>
            <a:ext cx="10515600" cy="3009693"/>
          </a:xfrm>
        </p:spPr>
        <p:txBody>
          <a:bodyPr>
            <a:normAutofit/>
          </a:bodyPr>
          <a:lstStyle/>
          <a:p>
            <a:endParaRPr lang="sk-SK" sz="1800" dirty="0">
              <a:solidFill>
                <a:srgbClr val="002060"/>
              </a:solidFill>
            </a:endParaRPr>
          </a:p>
          <a:p>
            <a:r>
              <a:rPr lang="sk-SK" sz="1800" dirty="0" err="1">
                <a:solidFill>
                  <a:srgbClr val="002060"/>
                </a:solidFill>
              </a:rPr>
              <a:t>zahrnuty</a:t>
            </a:r>
            <a:r>
              <a:rPr lang="sk-SK" sz="1800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randomizované</a:t>
            </a:r>
            <a:r>
              <a:rPr lang="sk-SK" sz="1800" b="1" dirty="0">
                <a:solidFill>
                  <a:srgbClr val="002060"/>
                </a:solidFill>
              </a:rPr>
              <a:t> kontrolované </a:t>
            </a:r>
            <a:r>
              <a:rPr lang="sk-SK" sz="1800" b="1" dirty="0" err="1">
                <a:solidFill>
                  <a:srgbClr val="002060"/>
                </a:solidFill>
              </a:rPr>
              <a:t>studie</a:t>
            </a:r>
            <a:r>
              <a:rPr lang="sk-SK" sz="1800" b="1" dirty="0">
                <a:solidFill>
                  <a:srgbClr val="002060"/>
                </a:solidFill>
              </a:rPr>
              <a:t> (RCT)</a:t>
            </a:r>
            <a:r>
              <a:rPr lang="sk-SK" sz="1800" dirty="0">
                <a:solidFill>
                  <a:srgbClr val="002060"/>
                </a:solidFill>
              </a:rPr>
              <a:t> u dětí (&lt;18 let) s OAB.</a:t>
            </a:r>
          </a:p>
          <a:p>
            <a:endParaRPr lang="sk-SK" sz="1800" b="1" dirty="0">
              <a:solidFill>
                <a:srgbClr val="002060"/>
              </a:solidFill>
            </a:endParaRPr>
          </a:p>
          <a:p>
            <a:r>
              <a:rPr lang="sk-SK" sz="1800" b="1" dirty="0">
                <a:solidFill>
                  <a:srgbClr val="002060"/>
                </a:solidFill>
              </a:rPr>
              <a:t>TENS </a:t>
            </a:r>
            <a:r>
              <a:rPr lang="sk-SK" sz="1800" b="1" dirty="0" err="1">
                <a:solidFill>
                  <a:srgbClr val="002060"/>
                </a:solidFill>
              </a:rPr>
              <a:t>byl</a:t>
            </a:r>
            <a:r>
              <a:rPr lang="sk-SK" sz="1800" b="1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účinnější</a:t>
            </a:r>
            <a:r>
              <a:rPr lang="sk-SK" sz="1800" b="1" dirty="0">
                <a:solidFill>
                  <a:srgbClr val="002060"/>
                </a:solidFill>
              </a:rPr>
              <a:t> než </a:t>
            </a:r>
            <a:r>
              <a:rPr lang="sk-SK" sz="1800" b="1" dirty="0" err="1">
                <a:solidFill>
                  <a:srgbClr val="002060"/>
                </a:solidFill>
              </a:rPr>
              <a:t>oxybutynin</a:t>
            </a:r>
            <a:r>
              <a:rPr lang="sk-SK" sz="1800" dirty="0">
                <a:solidFill>
                  <a:srgbClr val="002060"/>
                </a:solidFill>
              </a:rPr>
              <a:t>                                                        RR = </a:t>
            </a:r>
            <a:r>
              <a:rPr lang="sk-SK" sz="1800" b="1" dirty="0">
                <a:solidFill>
                  <a:srgbClr val="002060"/>
                </a:solidFill>
              </a:rPr>
              <a:t>1,93</a:t>
            </a:r>
            <a:r>
              <a:rPr lang="sk-SK" sz="1800" dirty="0">
                <a:solidFill>
                  <a:srgbClr val="002060"/>
                </a:solidFill>
              </a:rPr>
              <a:t> (95% CI 1,35–2,74)</a:t>
            </a:r>
          </a:p>
          <a:p>
            <a:pPr marL="0" indent="0">
              <a:buNone/>
            </a:pPr>
            <a:endParaRPr lang="sk-SK" sz="1800" b="1" dirty="0">
              <a:solidFill>
                <a:srgbClr val="002060"/>
              </a:solidFill>
            </a:endParaRPr>
          </a:p>
          <a:p>
            <a:r>
              <a:rPr lang="sk-SK" sz="1800" b="1" dirty="0">
                <a:solidFill>
                  <a:srgbClr val="002060"/>
                </a:solidFill>
              </a:rPr>
              <a:t>TENS </a:t>
            </a:r>
            <a:r>
              <a:rPr lang="sk-SK" sz="1800" b="1" dirty="0" err="1">
                <a:solidFill>
                  <a:srgbClr val="002060"/>
                </a:solidFill>
              </a:rPr>
              <a:t>měl</a:t>
            </a:r>
            <a:r>
              <a:rPr lang="sk-SK" sz="1800" b="1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výrazně</a:t>
            </a:r>
            <a:r>
              <a:rPr lang="sk-SK" sz="1800" b="1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méně</a:t>
            </a:r>
            <a:r>
              <a:rPr lang="sk-SK" sz="1800" b="1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vedlejších</a:t>
            </a:r>
            <a:r>
              <a:rPr lang="sk-SK" sz="1800" b="1" dirty="0">
                <a:solidFill>
                  <a:srgbClr val="002060"/>
                </a:solidFill>
              </a:rPr>
              <a:t> </a:t>
            </a:r>
            <a:r>
              <a:rPr lang="sk-SK" sz="1800" b="1" dirty="0" err="1">
                <a:solidFill>
                  <a:srgbClr val="002060"/>
                </a:solidFill>
              </a:rPr>
              <a:t>účinků</a:t>
            </a:r>
            <a:r>
              <a:rPr lang="sk-SK" sz="1800" b="1" dirty="0">
                <a:solidFill>
                  <a:srgbClr val="002060"/>
                </a:solidFill>
              </a:rPr>
              <a:t>                                          </a:t>
            </a:r>
            <a:r>
              <a:rPr lang="sk-SK" sz="1800" dirty="0">
                <a:solidFill>
                  <a:srgbClr val="002060"/>
                </a:solidFill>
              </a:rPr>
              <a:t>RR = </a:t>
            </a:r>
            <a:r>
              <a:rPr lang="sk-SK" sz="1800" b="1" dirty="0">
                <a:solidFill>
                  <a:srgbClr val="002060"/>
                </a:solidFill>
              </a:rPr>
              <a:t>0,09</a:t>
            </a:r>
            <a:r>
              <a:rPr lang="sk-SK" sz="1800" dirty="0">
                <a:solidFill>
                  <a:srgbClr val="002060"/>
                </a:solidFill>
              </a:rPr>
              <a:t> (95% CI 0,03–0,30)</a:t>
            </a:r>
          </a:p>
          <a:p>
            <a:endParaRPr lang="sk-SK" sz="1800" dirty="0">
              <a:solidFill>
                <a:srgbClr val="002060"/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3727CED-B885-96AB-98E0-066084FEA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26" y="265620"/>
            <a:ext cx="6070477" cy="290165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80256B7D-0128-42AC-D774-E7233678AE10}"/>
              </a:ext>
            </a:extLst>
          </p:cNvPr>
          <p:cNvSpPr txBox="1"/>
          <p:nvPr/>
        </p:nvSpPr>
        <p:spPr>
          <a:xfrm>
            <a:off x="1394430" y="5873579"/>
            <a:ext cx="8519192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rgbClr val="002060"/>
                </a:solidFill>
              </a:rPr>
              <a:t>Studie</a:t>
            </a:r>
            <a:r>
              <a:rPr lang="sk-SK" dirty="0">
                <a:solidFill>
                  <a:srgbClr val="002060"/>
                </a:solidFill>
              </a:rPr>
              <a:t> podporuje posun od farmakoterapie k </a:t>
            </a:r>
            <a:r>
              <a:rPr lang="sk-SK" b="1" dirty="0" err="1">
                <a:solidFill>
                  <a:srgbClr val="002060"/>
                </a:solidFill>
              </a:rPr>
              <a:t>neinvazivní</a:t>
            </a:r>
            <a:r>
              <a:rPr lang="sk-SK" b="1" dirty="0">
                <a:solidFill>
                  <a:srgbClr val="002060"/>
                </a:solidFill>
              </a:rPr>
              <a:t> neuromodulaci</a:t>
            </a:r>
            <a:r>
              <a:rPr lang="sk-SK" dirty="0">
                <a:solidFill>
                  <a:srgbClr val="002060"/>
                </a:solidFill>
              </a:rPr>
              <a:t>, </a:t>
            </a:r>
          </a:p>
          <a:p>
            <a:r>
              <a:rPr lang="sk-SK" dirty="0">
                <a:solidFill>
                  <a:srgbClr val="002060"/>
                </a:solidFill>
              </a:rPr>
              <a:t>TENS </a:t>
            </a:r>
            <a:r>
              <a:rPr lang="sk-SK" dirty="0" err="1">
                <a:solidFill>
                  <a:srgbClr val="002060"/>
                </a:solidFill>
              </a:rPr>
              <a:t>představuje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dirty="0" err="1">
                <a:solidFill>
                  <a:srgbClr val="002060"/>
                </a:solidFill>
              </a:rPr>
              <a:t>efektivnější</a:t>
            </a:r>
            <a:r>
              <a:rPr lang="sk-SK" dirty="0">
                <a:solidFill>
                  <a:srgbClr val="002060"/>
                </a:solidFill>
              </a:rPr>
              <a:t> a </a:t>
            </a:r>
            <a:r>
              <a:rPr lang="sk-SK" dirty="0" err="1">
                <a:solidFill>
                  <a:srgbClr val="002060"/>
                </a:solidFill>
              </a:rPr>
              <a:t>bezpečnější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dirty="0" err="1">
                <a:solidFill>
                  <a:srgbClr val="002060"/>
                </a:solidFill>
              </a:rPr>
              <a:t>alternativu</a:t>
            </a:r>
            <a:r>
              <a:rPr lang="sk-SK" dirty="0">
                <a:solidFill>
                  <a:srgbClr val="002060"/>
                </a:solidFill>
              </a:rPr>
              <a:t> k </a:t>
            </a:r>
            <a:r>
              <a:rPr lang="sk-SK" dirty="0" err="1">
                <a:solidFill>
                  <a:srgbClr val="002060"/>
                </a:solidFill>
              </a:rPr>
              <a:t>oxybutyninu</a:t>
            </a:r>
            <a:r>
              <a:rPr lang="sk-SK" dirty="0">
                <a:solidFill>
                  <a:srgbClr val="002060"/>
                </a:solidFill>
              </a:rPr>
              <a:t> v </a:t>
            </a:r>
            <a:r>
              <a:rPr lang="sk-SK" dirty="0" err="1">
                <a:solidFill>
                  <a:srgbClr val="002060"/>
                </a:solidFill>
              </a:rPr>
              <a:t>léčbě</a:t>
            </a:r>
            <a:r>
              <a:rPr lang="sk-SK" dirty="0">
                <a:solidFill>
                  <a:srgbClr val="002060"/>
                </a:solidFill>
              </a:rPr>
              <a:t> OAB u dětí.</a:t>
            </a:r>
          </a:p>
        </p:txBody>
      </p:sp>
    </p:spTree>
    <p:extLst>
      <p:ext uri="{BB962C8B-B14F-4D97-AF65-F5344CB8AC3E}">
        <p14:creationId xmlns:p14="http://schemas.microsoft.com/office/powerpoint/2010/main" val="16999966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8DB08-7B03-1918-D1D1-A1141AD38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D8DF4F-74D8-AF51-FB4A-057055D2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32" y="3157948"/>
            <a:ext cx="11475054" cy="25392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Přímá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elektrická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neurostimulace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-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přímá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nervů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nebo nervové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tkáně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za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účelem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ovlivnění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funkce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cílového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orgánu.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Provádí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pomocí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elektrod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implantovaných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přímo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do nebo v blízkosti nervu či nervové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tkáně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</a:rPr>
              <a:t>stimula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předních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sakrálních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drah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Finetech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- 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</a:rPr>
              <a:t>Brindley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ho stimulátor  SARS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18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sk-SK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9FA8CF34-249F-1F7E-5164-0A1AD6C89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70" y="970860"/>
            <a:ext cx="5397447" cy="208588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Nadpis 7">
            <a:extLst>
              <a:ext uri="{FF2B5EF4-FFF2-40B4-BE49-F238E27FC236}">
                <a16:creationId xmlns:a16="http://schemas.microsoft.com/office/drawing/2014/main" id="{9A9B6330-8DC8-CDDD-D5D9-46B6E8D6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4" y="0"/>
            <a:ext cx="11775882" cy="907885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Periferní </a:t>
            </a:r>
            <a:r>
              <a:rPr lang="cs-CZ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neurostimulace</a:t>
            </a:r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cs-CZ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neuromodulace</a:t>
            </a:r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dětí</a:t>
            </a:r>
            <a:endParaRPr lang="sk-SK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8F83123-05C3-666B-1EF2-B67FC3E33CB0}"/>
              </a:ext>
            </a:extLst>
          </p:cNvPr>
          <p:cNvSpPr/>
          <p:nvPr/>
        </p:nvSpPr>
        <p:spPr>
          <a:xfrm>
            <a:off x="6461158" y="4015700"/>
            <a:ext cx="5454254" cy="27264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1308253-5A8A-0CDF-4765-19CF4C19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954" y="4083553"/>
            <a:ext cx="2803588" cy="2590716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1CADA280-23AC-88E1-D26C-A5E90D3AEE26}"/>
              </a:ext>
            </a:extLst>
          </p:cNvPr>
          <p:cNvSpPr txBox="1"/>
          <p:nvPr/>
        </p:nvSpPr>
        <p:spPr>
          <a:xfrm>
            <a:off x="9447627" y="4942243"/>
            <a:ext cx="25448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b="1" dirty="0">
                <a:solidFill>
                  <a:schemeClr val="bg1"/>
                </a:solidFill>
              </a:rPr>
              <a:t>A</a:t>
            </a:r>
            <a:r>
              <a:rPr lang="sk-SK" sz="1400" dirty="0">
                <a:solidFill>
                  <a:schemeClr val="bg1"/>
                </a:solidFill>
              </a:rPr>
              <a:t>    </a:t>
            </a:r>
            <a:r>
              <a:rPr lang="sk-SK" sz="1400" dirty="0" err="1">
                <a:solidFill>
                  <a:schemeClr val="bg1"/>
                </a:solidFill>
              </a:rPr>
              <a:t>zevní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digitální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řídící</a:t>
            </a:r>
            <a:r>
              <a:rPr lang="sk-SK" sz="1400" dirty="0">
                <a:solidFill>
                  <a:schemeClr val="bg1"/>
                </a:solidFill>
              </a:rPr>
              <a:t> jednotka</a:t>
            </a:r>
          </a:p>
          <a:p>
            <a:r>
              <a:rPr lang="sk-SK" sz="1400" b="1" dirty="0">
                <a:solidFill>
                  <a:schemeClr val="bg1"/>
                </a:solidFill>
              </a:rPr>
              <a:t>B</a:t>
            </a:r>
            <a:r>
              <a:rPr lang="sk-SK" sz="1400" dirty="0">
                <a:solidFill>
                  <a:schemeClr val="bg1"/>
                </a:solidFill>
              </a:rPr>
              <a:t>    </a:t>
            </a:r>
            <a:r>
              <a:rPr lang="sk-SK" sz="1400" dirty="0" err="1">
                <a:solidFill>
                  <a:schemeClr val="bg1"/>
                </a:solidFill>
              </a:rPr>
              <a:t>vodící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kabel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</a:p>
          <a:p>
            <a:r>
              <a:rPr lang="sk-SK" sz="1400" b="1" dirty="0">
                <a:solidFill>
                  <a:schemeClr val="bg1"/>
                </a:solidFill>
              </a:rPr>
              <a:t>C</a:t>
            </a:r>
            <a:r>
              <a:rPr lang="sk-SK" sz="1400" dirty="0">
                <a:solidFill>
                  <a:schemeClr val="bg1"/>
                </a:solidFill>
              </a:rPr>
              <a:t>    </a:t>
            </a:r>
            <a:r>
              <a:rPr lang="sk-SK" sz="1400" dirty="0" err="1">
                <a:solidFill>
                  <a:schemeClr val="bg1"/>
                </a:solidFill>
              </a:rPr>
              <a:t>zevní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vysílač</a:t>
            </a:r>
            <a:endParaRPr lang="sk-SK" sz="1400" dirty="0">
              <a:solidFill>
                <a:schemeClr val="bg1"/>
              </a:solidFill>
            </a:endParaRPr>
          </a:p>
          <a:p>
            <a:r>
              <a:rPr lang="sk-SK" sz="1400" b="1" dirty="0">
                <a:solidFill>
                  <a:schemeClr val="bg1"/>
                </a:solidFill>
              </a:rPr>
              <a:t>D</a:t>
            </a:r>
            <a:r>
              <a:rPr lang="sk-SK" sz="1400" dirty="0">
                <a:solidFill>
                  <a:schemeClr val="bg1"/>
                </a:solidFill>
              </a:rPr>
              <a:t>    implantovaný </a:t>
            </a:r>
            <a:r>
              <a:rPr lang="sk-SK" sz="1400" dirty="0" err="1">
                <a:solidFill>
                  <a:schemeClr val="bg1"/>
                </a:solidFill>
              </a:rPr>
              <a:t>přijímač</a:t>
            </a:r>
            <a:endParaRPr lang="sk-SK" sz="1400" dirty="0">
              <a:solidFill>
                <a:schemeClr val="bg1"/>
              </a:solidFill>
            </a:endParaRPr>
          </a:p>
          <a:p>
            <a:r>
              <a:rPr lang="sk-SK" sz="1400" b="1" dirty="0">
                <a:solidFill>
                  <a:schemeClr val="bg1"/>
                </a:solidFill>
              </a:rPr>
              <a:t>E </a:t>
            </a:r>
            <a:r>
              <a:rPr lang="sk-SK" sz="1400" dirty="0">
                <a:solidFill>
                  <a:schemeClr val="bg1"/>
                </a:solidFill>
              </a:rPr>
              <a:t>    </a:t>
            </a:r>
            <a:r>
              <a:rPr lang="sk-SK" sz="1400" dirty="0" err="1">
                <a:solidFill>
                  <a:schemeClr val="bg1"/>
                </a:solidFill>
              </a:rPr>
              <a:t>elektrody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uvnitř</a:t>
            </a:r>
            <a:r>
              <a:rPr lang="sk-SK" sz="1400" dirty="0">
                <a:solidFill>
                  <a:schemeClr val="bg1"/>
                </a:solidFill>
              </a:rPr>
              <a:t> </a:t>
            </a:r>
            <a:r>
              <a:rPr lang="sk-SK" sz="1400" dirty="0" err="1">
                <a:solidFill>
                  <a:schemeClr val="bg1"/>
                </a:solidFill>
              </a:rPr>
              <a:t>míšního</a:t>
            </a:r>
            <a:r>
              <a:rPr lang="sk-SK" sz="1400" dirty="0">
                <a:solidFill>
                  <a:schemeClr val="bg1"/>
                </a:solidFill>
              </a:rPr>
              <a:t> vaku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B260C9CC-79CB-E8D5-AC59-495B6988A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828" y="6495104"/>
            <a:ext cx="704714" cy="179165"/>
          </a:xfrm>
          <a:prstGeom prst="rect">
            <a:avLst/>
          </a:prstGeo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3629F871-4B1F-8413-6BB9-B0251B27AF7F}"/>
              </a:ext>
            </a:extLst>
          </p:cNvPr>
          <p:cNvSpPr txBox="1"/>
          <p:nvPr/>
        </p:nvSpPr>
        <p:spPr>
          <a:xfrm>
            <a:off x="199503" y="4431912"/>
            <a:ext cx="602459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SARS =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sacral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anterior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root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stimulator</a:t>
            </a:r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Stimuluje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přední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(motorické)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kořeny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S2–S4</a:t>
            </a:r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Používá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hlavně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u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pacientů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s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míšní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lézí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např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paraplegie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Často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kombinuje s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dorzální</a:t>
            </a:r>
            <a:r>
              <a:rPr lang="sk-SK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5">
                    <a:lumMod val="50000"/>
                  </a:schemeClr>
                </a:solidFill>
              </a:rPr>
              <a:t>rizotomií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přerušení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zadních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kořenů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Slouží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k „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umělému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spuštění</a:t>
            </a: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“: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accent5">
                    <a:lumMod val="50000"/>
                  </a:schemeClr>
                </a:solidFill>
              </a:rPr>
              <a:t>močení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5">
                    <a:lumMod val="50000"/>
                  </a:schemeClr>
                </a:solidFill>
              </a:rPr>
              <a:t>defekace</a:t>
            </a:r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sk-SK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022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5E3A2D7-BA21-F3FC-26CF-46CCE03B7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32" y="3157948"/>
            <a:ext cx="11475054" cy="253927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Elektrická neuromodulace 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je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nervů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nebo nervové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tkáně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za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účelem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modulace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funkce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vyvolání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terapeutické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odpovědi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dolních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močových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cest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Provádí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pomocí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elektrod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implantovaných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přímo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na nervy nebo do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jejich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blízkosti: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sakrální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neuromodulace (SNM),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pudendálního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nervu (PNS),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perkutánní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tibiálního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nervu (PTNS),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míchy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(SCS),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hluboká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mozková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dirty="0">
                <a:solidFill>
                  <a:schemeClr val="accent5">
                    <a:lumMod val="50000"/>
                  </a:schemeClr>
                </a:solidFill>
              </a:rPr>
              <a:t> (DBS),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transkutánní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elektrická nervová </a:t>
            </a:r>
            <a:r>
              <a:rPr lang="sk-SK" sz="1800" b="1" dirty="0" err="1">
                <a:solidFill>
                  <a:schemeClr val="accent5">
                    <a:lumMod val="50000"/>
                  </a:schemeClr>
                </a:solidFill>
              </a:rPr>
              <a:t>stimulace</a:t>
            </a:r>
            <a:r>
              <a:rPr lang="sk-SK" sz="1800" b="1" dirty="0">
                <a:solidFill>
                  <a:schemeClr val="accent5">
                    <a:lumMod val="50000"/>
                  </a:schemeClr>
                </a:solidFill>
              </a:rPr>
              <a:t> (TENS).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0386DD7-36E6-067D-8B2A-667D0949C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70" y="970860"/>
            <a:ext cx="5397447" cy="208588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Nadpis 7">
            <a:extLst>
              <a:ext uri="{FF2B5EF4-FFF2-40B4-BE49-F238E27FC236}">
                <a16:creationId xmlns:a16="http://schemas.microsoft.com/office/drawing/2014/main" id="{76C76765-CC60-E97D-EAD2-5619CF67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4" y="0"/>
            <a:ext cx="11775882" cy="907885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Periferní </a:t>
            </a:r>
            <a:r>
              <a:rPr lang="cs-CZ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neurostimulace</a:t>
            </a:r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cs-CZ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neuromodulace</a:t>
            </a:r>
            <a:r>
              <a:rPr lang="cs-CZ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dětí</a:t>
            </a: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284C676-5C2E-9D98-6C6B-4A927A6C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70" y="5215309"/>
            <a:ext cx="2898481" cy="132675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65EC43E-9A75-0800-8B7B-12400D140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4336" y="4860611"/>
            <a:ext cx="2767107" cy="1681448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6BB34070-7F1F-E9DF-597B-D2E3EAC3D3C9}"/>
              </a:ext>
            </a:extLst>
          </p:cNvPr>
          <p:cNvSpPr txBox="1"/>
          <p:nvPr/>
        </p:nvSpPr>
        <p:spPr>
          <a:xfrm>
            <a:off x="578732" y="4795377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5">
                    <a:lumMod val="50000"/>
                  </a:schemeClr>
                </a:solidFill>
              </a:rPr>
              <a:t>SNM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F0B6511F-F39A-F457-9872-84E9722D12C7}"/>
              </a:ext>
            </a:extLst>
          </p:cNvPr>
          <p:cNvSpPr txBox="1"/>
          <p:nvPr/>
        </p:nvSpPr>
        <p:spPr>
          <a:xfrm>
            <a:off x="4267984" y="4427587"/>
            <a:ext cx="851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accent5">
                    <a:lumMod val="50000"/>
                  </a:schemeClr>
                </a:solidFill>
              </a:rPr>
              <a:t>PTNS</a:t>
            </a: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659BB808-4F34-1B21-C0D7-8953EB7D3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183" y="4585322"/>
            <a:ext cx="2773462" cy="195673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0" name="BlokTextu 19">
            <a:extLst>
              <a:ext uri="{FF2B5EF4-FFF2-40B4-BE49-F238E27FC236}">
                <a16:creationId xmlns:a16="http://schemas.microsoft.com/office/drawing/2014/main" id="{AC5B7745-9223-36B9-5C92-9F4178938195}"/>
              </a:ext>
            </a:extLst>
          </p:cNvPr>
          <p:cNvSpPr txBox="1"/>
          <p:nvPr/>
        </p:nvSpPr>
        <p:spPr>
          <a:xfrm>
            <a:off x="8122644" y="4215990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5">
                    <a:lumMod val="50000"/>
                  </a:schemeClr>
                </a:solidFill>
              </a:rPr>
              <a:t>TENS</a:t>
            </a:r>
          </a:p>
        </p:txBody>
      </p:sp>
    </p:spTree>
    <p:extLst>
      <p:ext uri="{BB962C8B-B14F-4D97-AF65-F5344CB8AC3E}">
        <p14:creationId xmlns:p14="http://schemas.microsoft.com/office/powerpoint/2010/main" val="23620958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38E8E-7A18-F4C7-0C91-2C5EC103F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dĺžnik 25">
            <a:extLst>
              <a:ext uri="{FF2B5EF4-FFF2-40B4-BE49-F238E27FC236}">
                <a16:creationId xmlns:a16="http://schemas.microsoft.com/office/drawing/2014/main" id="{2CA0C47B-75B8-23C4-406F-16B6528D907A}"/>
              </a:ext>
            </a:extLst>
          </p:cNvPr>
          <p:cNvSpPr/>
          <p:nvPr/>
        </p:nvSpPr>
        <p:spPr>
          <a:xfrm>
            <a:off x="762000" y="2178761"/>
            <a:ext cx="9395460" cy="185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5440E66C-EE8A-A25F-7FD2-75D43FA94494}"/>
              </a:ext>
            </a:extLst>
          </p:cNvPr>
          <p:cNvSpPr/>
          <p:nvPr/>
        </p:nvSpPr>
        <p:spPr>
          <a:xfrm>
            <a:off x="914400" y="2935023"/>
            <a:ext cx="9395460" cy="1908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2C4D350C-726F-8486-5B2A-E71EE64DB9DB}"/>
              </a:ext>
            </a:extLst>
          </p:cNvPr>
          <p:cNvSpPr/>
          <p:nvPr/>
        </p:nvSpPr>
        <p:spPr>
          <a:xfrm>
            <a:off x="914400" y="4967288"/>
            <a:ext cx="9395460" cy="1456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153AC4D-7321-A4A9-EE2C-A06C78B85F9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Terapie - </a:t>
            </a:r>
            <a:r>
              <a:rPr lang="sk-SK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nLUTD</a:t>
            </a:r>
            <a:r>
              <a:rPr lang="sk-SK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C86FFC15-5363-ED15-208A-E21130A7E9DC}"/>
              </a:ext>
            </a:extLst>
          </p:cNvPr>
          <p:cNvSpPr txBox="1"/>
          <p:nvPr/>
        </p:nvSpPr>
        <p:spPr>
          <a:xfrm>
            <a:off x="838200" y="1881477"/>
            <a:ext cx="853119" cy="36933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1.Linie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A4A8166-4825-6B99-14F8-C52F0C77B753}"/>
              </a:ext>
            </a:extLst>
          </p:cNvPr>
          <p:cNvSpPr txBox="1"/>
          <p:nvPr/>
        </p:nvSpPr>
        <p:spPr>
          <a:xfrm>
            <a:off x="3937221" y="1881477"/>
            <a:ext cx="431755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BEHAVIORÁLNÍ PODPORA, ÚPRAVA REŽIMU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A7F74675-FB67-173D-CA4F-567D01DFBBC4}"/>
              </a:ext>
            </a:extLst>
          </p:cNvPr>
          <p:cNvSpPr txBox="1"/>
          <p:nvPr/>
        </p:nvSpPr>
        <p:spPr>
          <a:xfrm>
            <a:off x="3108960" y="2875390"/>
            <a:ext cx="59247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OAB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A350B4FC-FD5D-BD96-92B3-63CD74046372}"/>
              </a:ext>
            </a:extLst>
          </p:cNvPr>
          <p:cNvSpPr txBox="1"/>
          <p:nvPr/>
        </p:nvSpPr>
        <p:spPr>
          <a:xfrm>
            <a:off x="7703239" y="2875390"/>
            <a:ext cx="20907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DYSFUNKČNÍ MIKCE 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91A138F-0DFB-D591-27BB-203DEA6F34A6}"/>
              </a:ext>
            </a:extLst>
          </p:cNvPr>
          <p:cNvSpPr txBox="1"/>
          <p:nvPr/>
        </p:nvSpPr>
        <p:spPr>
          <a:xfrm>
            <a:off x="838200" y="3575472"/>
            <a:ext cx="800219" cy="369332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2.Linie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99EFE8E-92D3-9B3F-1EF5-7CF00BA555DA}"/>
              </a:ext>
            </a:extLst>
          </p:cNvPr>
          <p:cNvSpPr txBox="1"/>
          <p:nvPr/>
        </p:nvSpPr>
        <p:spPr>
          <a:xfrm>
            <a:off x="2369820" y="3558540"/>
            <a:ext cx="3252365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Anticholinergika</a:t>
            </a:r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 , beta-3 </a:t>
            </a:r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agonisti</a:t>
            </a:r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27A2C303-A170-A7ED-5F20-40A352562169}"/>
              </a:ext>
            </a:extLst>
          </p:cNvPr>
          <p:cNvSpPr txBox="1"/>
          <p:nvPr/>
        </p:nvSpPr>
        <p:spPr>
          <a:xfrm>
            <a:off x="8084157" y="3674626"/>
            <a:ext cx="145264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Biofeedback</a:t>
            </a:r>
            <a:endParaRPr lang="sk-SK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Alfa-</a:t>
            </a:r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blokátor</a:t>
            </a:r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364DFF56-0D7E-4AB2-1D96-DAD931CC37D9}"/>
              </a:ext>
            </a:extLst>
          </p:cNvPr>
          <p:cNvSpPr txBox="1"/>
          <p:nvPr/>
        </p:nvSpPr>
        <p:spPr>
          <a:xfrm>
            <a:off x="838200" y="5527993"/>
            <a:ext cx="85311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3.Linie 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313A7897-6736-2903-8853-D1050A4BCFFD}"/>
              </a:ext>
            </a:extLst>
          </p:cNvPr>
          <p:cNvSpPr txBox="1"/>
          <p:nvPr/>
        </p:nvSpPr>
        <p:spPr>
          <a:xfrm>
            <a:off x="5471813" y="5527993"/>
            <a:ext cx="173605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tx2"/>
                </a:solidFill>
              </a:rPr>
              <a:t>Botulinum</a:t>
            </a:r>
            <a:r>
              <a:rPr lang="sk-SK" dirty="0">
                <a:solidFill>
                  <a:schemeClr val="tx2"/>
                </a:solidFill>
              </a:rPr>
              <a:t> </a:t>
            </a:r>
            <a:r>
              <a:rPr lang="sk-SK" dirty="0" err="1">
                <a:solidFill>
                  <a:schemeClr val="tx2"/>
                </a:solidFill>
              </a:rPr>
              <a:t>toxin</a:t>
            </a:r>
            <a:r>
              <a:rPr lang="sk-SK" dirty="0">
                <a:solidFill>
                  <a:schemeClr val="tx2"/>
                </a:solidFill>
              </a:rPr>
              <a:t> </a:t>
            </a:r>
          </a:p>
        </p:txBody>
      </p:sp>
      <p:cxnSp>
        <p:nvCxnSpPr>
          <p:cNvPr id="15" name="Spojnica: zalomená 14">
            <a:extLst>
              <a:ext uri="{FF2B5EF4-FFF2-40B4-BE49-F238E27FC236}">
                <a16:creationId xmlns:a16="http://schemas.microsoft.com/office/drawing/2014/main" id="{BF448C99-9787-3B0F-B86F-9874F831BB7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89649" y="21740"/>
            <a:ext cx="12700" cy="5305245"/>
          </a:xfrm>
          <a:prstGeom prst="bentConnector3">
            <a:avLst>
              <a:gd name="adj1" fmla="val 1800000"/>
            </a:avLst>
          </a:prstGeom>
          <a:ln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BlokTextu 18">
            <a:extLst>
              <a:ext uri="{FF2B5EF4-FFF2-40B4-BE49-F238E27FC236}">
                <a16:creationId xmlns:a16="http://schemas.microsoft.com/office/drawing/2014/main" id="{5920A079-6564-847A-0E4B-29593A795E30}"/>
              </a:ext>
            </a:extLst>
          </p:cNvPr>
          <p:cNvSpPr txBox="1"/>
          <p:nvPr/>
        </p:nvSpPr>
        <p:spPr>
          <a:xfrm>
            <a:off x="3002280" y="4122549"/>
            <a:ext cx="174868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dirty="0" err="1">
                <a:solidFill>
                  <a:schemeClr val="bg1">
                    <a:lumMod val="65000"/>
                  </a:schemeClr>
                </a:solidFill>
              </a:rPr>
              <a:t>Neuromodulace</a:t>
            </a:r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cxnSp>
        <p:nvCxnSpPr>
          <p:cNvPr id="23" name="Spojnica: zalomená 22">
            <a:extLst>
              <a:ext uri="{FF2B5EF4-FFF2-40B4-BE49-F238E27FC236}">
                <a16:creationId xmlns:a16="http://schemas.microsoft.com/office/drawing/2014/main" id="{FB2C584C-B92E-7243-CF37-598F0A3E3D91}"/>
              </a:ext>
            </a:extLst>
          </p:cNvPr>
          <p:cNvCxnSpPr>
            <a:cxnSpLocks/>
            <a:stCxn id="19" idx="2"/>
            <a:endCxn id="11" idx="2"/>
          </p:cNvCxnSpPr>
          <p:nvPr/>
        </p:nvCxnSpPr>
        <p:spPr>
          <a:xfrm rot="5400000" flipH="1" flipV="1">
            <a:off x="6258088" y="1939491"/>
            <a:ext cx="170924" cy="4933856"/>
          </a:xfrm>
          <a:prstGeom prst="bentConnector3">
            <a:avLst>
              <a:gd name="adj1" fmla="val -36556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>
            <a:extLst>
              <a:ext uri="{FF2B5EF4-FFF2-40B4-BE49-F238E27FC236}">
                <a16:creationId xmlns:a16="http://schemas.microsoft.com/office/drawing/2014/main" id="{F2DB1FDA-1A89-08CC-5DB8-28491A167D65}"/>
              </a:ext>
            </a:extLst>
          </p:cNvPr>
          <p:cNvCxnSpPr>
            <a:stCxn id="5" idx="2"/>
          </p:cNvCxnSpPr>
          <p:nvPr/>
        </p:nvCxnSpPr>
        <p:spPr>
          <a:xfrm flipH="1">
            <a:off x="6095999" y="2250809"/>
            <a:ext cx="1" cy="233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ovná spojovacia šípka 31">
            <a:extLst>
              <a:ext uri="{FF2B5EF4-FFF2-40B4-BE49-F238E27FC236}">
                <a16:creationId xmlns:a16="http://schemas.microsoft.com/office/drawing/2014/main" id="{739FCB88-E69C-2364-0F43-374F9FAE846B}"/>
              </a:ext>
            </a:extLst>
          </p:cNvPr>
          <p:cNvCxnSpPr/>
          <p:nvPr/>
        </p:nvCxnSpPr>
        <p:spPr>
          <a:xfrm>
            <a:off x="6339840" y="5098089"/>
            <a:ext cx="0" cy="429904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dĺžnik 2">
            <a:extLst>
              <a:ext uri="{FF2B5EF4-FFF2-40B4-BE49-F238E27FC236}">
                <a16:creationId xmlns:a16="http://schemas.microsoft.com/office/drawing/2014/main" id="{F82B07E8-D1AC-D437-69BC-6FB820691D07}"/>
              </a:ext>
            </a:extLst>
          </p:cNvPr>
          <p:cNvSpPr/>
          <p:nvPr/>
        </p:nvSpPr>
        <p:spPr>
          <a:xfrm>
            <a:off x="453224" y="5279666"/>
            <a:ext cx="10515597" cy="13255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98949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12246-910B-3EAB-6356-75A09E7D0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6836A6-B190-CE82-6742-BEA11F838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44"/>
            <a:ext cx="10515600" cy="894060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Botulinum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Toxin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typ 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4C2284-30E8-6A74-E216-ACB15D23F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261" y="2029512"/>
            <a:ext cx="3861021" cy="75115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Intradetruzorová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aplikace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100 IU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úspěšnost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u 70%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12měsíců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B82AF9F-85A7-E562-DBC3-E3B5FBEE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17" y="1602681"/>
            <a:ext cx="4788900" cy="1826319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BB66EB1C-507C-2A86-5A27-CFF2012F4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17" y="4809013"/>
            <a:ext cx="4793012" cy="163061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09BC3890-D3A5-700D-DE88-0DFDD92669EC}"/>
              </a:ext>
            </a:extLst>
          </p:cNvPr>
          <p:cNvSpPr txBox="1"/>
          <p:nvPr/>
        </p:nvSpPr>
        <p:spPr>
          <a:xfrm>
            <a:off x="8507895" y="2980603"/>
            <a:ext cx="3300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Doporučené 10IU/kg   max 300IU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DFDBCEB-ACEC-AB8B-85B8-61BB882CEE7C}"/>
              </a:ext>
            </a:extLst>
          </p:cNvPr>
          <p:cNvSpPr txBox="1"/>
          <p:nvPr/>
        </p:nvSpPr>
        <p:spPr>
          <a:xfrm>
            <a:off x="6135757" y="4702988"/>
            <a:ext cx="5343277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Instilace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50-100IU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pacientů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s R - LUTD – PMR,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přerušovaná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dysfunknční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mikcem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RIMDC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Apliakace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transperineálně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do SPD a/nebo do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zevního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svěrače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Následně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uroterapie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+ BFB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Efekt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pozitivní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ale dočasný 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8E9479D9-9F67-C634-C88E-F781CE8F0D15}"/>
              </a:ext>
            </a:extLst>
          </p:cNvPr>
          <p:cNvSpPr txBox="1"/>
          <p:nvPr/>
        </p:nvSpPr>
        <p:spPr>
          <a:xfrm>
            <a:off x="0" y="1016428"/>
            <a:ext cx="1105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OAB 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C107A103-D38B-90E3-1F82-2243B81F515F}"/>
              </a:ext>
            </a:extLst>
          </p:cNvPr>
          <p:cNvSpPr txBox="1"/>
          <p:nvPr/>
        </p:nvSpPr>
        <p:spPr>
          <a:xfrm>
            <a:off x="0" y="3888174"/>
            <a:ext cx="7232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Hyperaktivita </a:t>
            </a:r>
            <a:r>
              <a:rPr lang="sk-SK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svalů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pánevního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dna, dysfunkční </a:t>
            </a:r>
            <a:r>
              <a:rPr lang="sk-SK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mikce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82292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85143C-932C-DB38-AA0C-506A0CD5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Non-neurogenní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dysfunkce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9E8C456-917C-D8DE-FD0C-A6BBCB075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Plnící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fáze  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04961CB8-F348-B3D0-7319-F3431F333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297" y="2808287"/>
            <a:ext cx="5157787" cy="3684588"/>
          </a:xfrm>
        </p:spPr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OAB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Hyperaktivní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močový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mechýř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Giggle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Stresová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Oddalovaná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voiding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postponement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Post-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voiding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Polakisurický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syndrom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2FAD6F73-70DD-1B51-75A8-77BB06B8C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Mikční fáze 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C19E9AA4-9E2D-2ED7-02E8-1E73CAC2FD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53647" y="2808287"/>
            <a:ext cx="5183188" cy="3684588"/>
          </a:xfrm>
        </p:spPr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BBD – 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Bowel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Bladder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Dysfunction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Dyskoordinovaná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Hypoaktivní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močový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„lazy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blader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“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Hinmanův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syndrom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Dysfunkce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hrdla močového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323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A333-1F36-337F-4144-BCD30BC4A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55014D8D-DB46-8775-441C-98E1ED23E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969" y="2766218"/>
            <a:ext cx="2930718" cy="1325563"/>
          </a:xfrm>
        </p:spPr>
        <p:txBody>
          <a:bodyPr/>
          <a:lstStyle/>
          <a:p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Mikční fáze </a:t>
            </a:r>
          </a:p>
        </p:txBody>
      </p:sp>
    </p:spTree>
    <p:extLst>
      <p:ext uri="{BB962C8B-B14F-4D97-AF65-F5344CB8AC3E}">
        <p14:creationId xmlns:p14="http://schemas.microsoft.com/office/powerpoint/2010/main" val="33521224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D328B-9B3A-9130-447C-2849DB418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06B69EC-A3E2-9398-D59D-899B5FB91C32}"/>
              </a:ext>
            </a:extLst>
          </p:cNvPr>
          <p:cNvSpPr txBox="1"/>
          <p:nvPr/>
        </p:nvSpPr>
        <p:spPr>
          <a:xfrm>
            <a:off x="899592" y="1484784"/>
            <a:ext cx="6048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endParaRPr lang="cs-CZ" sz="2400" dirty="0"/>
          </a:p>
          <a:p>
            <a:pPr marL="342900" indent="-342900"/>
            <a:endParaRPr lang="cs-CZ" dirty="0"/>
          </a:p>
        </p:txBody>
      </p:sp>
      <p:sp>
        <p:nvSpPr>
          <p:cNvPr id="5" name="TextovéPole 2">
            <a:extLst>
              <a:ext uri="{FF2B5EF4-FFF2-40B4-BE49-F238E27FC236}">
                <a16:creationId xmlns:a16="http://schemas.microsoft.com/office/drawing/2014/main" id="{613EF4A7-0749-710F-8C94-F602F47CE8CD}"/>
              </a:ext>
            </a:extLst>
          </p:cNvPr>
          <p:cNvSpPr txBox="1"/>
          <p:nvPr/>
        </p:nvSpPr>
        <p:spPr>
          <a:xfrm>
            <a:off x="419715" y="2459504"/>
            <a:ext cx="11896110" cy="543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existuje souvislost mezi poruchami vyprazdňování moči a stolice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30% dětí se zácpou má urologické obtíže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50% dětí s LUTD má zácpu</a:t>
            </a: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sk-SK" sz="2000" b="0" i="0" dirty="0">
                <a:solidFill>
                  <a:schemeClr val="accent1">
                    <a:lumMod val="50000"/>
                  </a:schemeClr>
                </a:solidFill>
                <a:effectLst/>
              </a:rPr>
              <a:t>♂ &gt; ♀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ROME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klasifikace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Název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pochází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od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Říma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Rome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 - v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roce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1988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mezinárodní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skupina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odborníků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cílem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vytvořit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jednotná diagnostická kritéria pro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funkční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gastrointestinální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poruchy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Rome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I →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Rome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II →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Rome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III →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Rome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IV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			</a:t>
            </a: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ovéPole 11">
            <a:extLst>
              <a:ext uri="{FF2B5EF4-FFF2-40B4-BE49-F238E27FC236}">
                <a16:creationId xmlns:a16="http://schemas.microsoft.com/office/drawing/2014/main" id="{476C79AF-0B8D-4587-8711-8449077CB6DC}"/>
              </a:ext>
            </a:extLst>
          </p:cNvPr>
          <p:cNvSpPr txBox="1"/>
          <p:nvPr/>
        </p:nvSpPr>
        <p:spPr>
          <a:xfrm>
            <a:off x="9537631" y="6246956"/>
            <a:ext cx="2156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Mugie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Clinical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gastroenterology 2011</a:t>
            </a:r>
          </a:p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Kasirga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Turkish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J Pediatr 2004</a:t>
            </a:r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1505E17C-E6F0-63F0-2492-C6ECB2D8EDE5}"/>
              </a:ext>
            </a:extLst>
          </p:cNvPr>
          <p:cNvSpPr txBox="1">
            <a:spLocks/>
          </p:cNvSpPr>
          <p:nvPr/>
        </p:nvSpPr>
        <p:spPr>
          <a:xfrm>
            <a:off x="135402" y="150997"/>
            <a:ext cx="8083163" cy="11366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BBD –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</a:t>
            </a:r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</a:t>
            </a:r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dysfunction</a:t>
            </a:r>
            <a:endParaRPr lang="sk-SK" sz="4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2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dříve: „dysfunkční eliminační syndrom“</a:t>
            </a:r>
            <a:r>
              <a:rPr lang="sk-SK" sz="22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4626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8A31D76-4814-912C-E497-F310442E9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354" y="1606016"/>
            <a:ext cx="10515600" cy="51009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ROME IV kritéria: </a:t>
            </a:r>
          </a:p>
          <a:p>
            <a:pPr marL="0" indent="0">
              <a:buNone/>
            </a:pPr>
            <a:r>
              <a:rPr lang="sk-SK" sz="1800" dirty="0"/>
              <a:t>≥ 2 z 6 kritérií po dobu ≥ 1 </a:t>
            </a:r>
            <a:r>
              <a:rPr lang="sk-SK" sz="1800" dirty="0" err="1"/>
              <a:t>měsíce</a:t>
            </a:r>
            <a:endParaRPr lang="sk-SK" sz="1800" dirty="0"/>
          </a:p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&gt;4 roky 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příznaky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min 2měsíce </a:t>
            </a:r>
          </a:p>
          <a:p>
            <a:pPr marL="0" indent="0">
              <a:buNone/>
            </a:pP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Dítě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&lt;4roky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příznaky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alespoň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1měsíce </a:t>
            </a:r>
          </a:p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800" b="1" u="sng" dirty="0">
                <a:solidFill>
                  <a:schemeClr val="accent1">
                    <a:lumMod val="50000"/>
                  </a:schemeClr>
                </a:solidFill>
              </a:rPr>
              <a:t>min 2 </a:t>
            </a:r>
            <a:r>
              <a:rPr lang="sk-SK" sz="1800" b="1" u="sng" dirty="0" err="1">
                <a:solidFill>
                  <a:schemeClr val="accent1">
                    <a:lumMod val="50000"/>
                  </a:schemeClr>
                </a:solidFill>
              </a:rPr>
              <a:t>příznaky</a:t>
            </a:r>
            <a:r>
              <a:rPr lang="sk-SK" sz="1800" b="1" u="sng" dirty="0">
                <a:solidFill>
                  <a:schemeClr val="accent1">
                    <a:lumMod val="50000"/>
                  </a:schemeClr>
                </a:solidFill>
              </a:rPr>
              <a:t> 1měs: </a:t>
            </a:r>
          </a:p>
          <a:p>
            <a:pPr marL="0" indent="0">
              <a:buNone/>
            </a:pPr>
            <a:endParaRPr lang="sk-SK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&lt; než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dvě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stolice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týdně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nadměrné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zadržování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stolice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bolestivé nebo tvrdé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vyprazdňování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objemná stolice,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která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může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ucpat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WC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umazávání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enkopréza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fekální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min 1/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týdně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přítomnost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objemné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fekální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masy v rektu TRD≥33mm (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příčný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800" dirty="0" err="1">
                <a:solidFill>
                  <a:schemeClr val="accent1">
                    <a:lumMod val="50000"/>
                  </a:schemeClr>
                </a:solidFill>
              </a:rPr>
              <a:t>rozměr</a:t>
            </a:r>
            <a:r>
              <a:rPr lang="sk-SK" sz="1800" dirty="0">
                <a:solidFill>
                  <a:schemeClr val="accent1">
                    <a:lumMod val="50000"/>
                  </a:schemeClr>
                </a:solidFill>
              </a:rPr>
              <a:t> rekta)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B112213-43BB-3A9A-26E5-2F67F73685FF}"/>
              </a:ext>
            </a:extLst>
          </p:cNvPr>
          <p:cNvSpPr txBox="1">
            <a:spLocks/>
          </p:cNvSpPr>
          <p:nvPr/>
        </p:nvSpPr>
        <p:spPr>
          <a:xfrm>
            <a:off x="199013" y="52840"/>
            <a:ext cx="8083163" cy="11366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BBD –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</a:t>
            </a:r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</a:t>
            </a:r>
            <a:r>
              <a:rPr lang="sk-SK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4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dysfunction</a:t>
            </a:r>
            <a:endParaRPr lang="sk-SK" sz="4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200" i="1" dirty="0">
                <a:solidFill>
                  <a:schemeClr val="tx2"/>
                </a:solidFill>
                <a:latin typeface="+mn-lt"/>
              </a:rPr>
              <a:t>dříve: „dysfunkční eliminační syndrom“</a:t>
            </a:r>
            <a:r>
              <a:rPr lang="sk-SK" sz="2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3FFF5F8-FF40-2A24-FC66-6C47E8C47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1602" y="2338915"/>
            <a:ext cx="3781804" cy="318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4">
            <a:extLst>
              <a:ext uri="{FF2B5EF4-FFF2-40B4-BE49-F238E27FC236}">
                <a16:creationId xmlns:a16="http://schemas.microsoft.com/office/drawing/2014/main" id="{BCFA78DD-33F7-D55E-5BB9-A3DFC654DDE6}"/>
              </a:ext>
            </a:extLst>
          </p:cNvPr>
          <p:cNvSpPr txBox="1"/>
          <p:nvPr/>
        </p:nvSpPr>
        <p:spPr>
          <a:xfrm>
            <a:off x="9023406" y="3090446"/>
            <a:ext cx="729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err="1">
                <a:solidFill>
                  <a:srgbClr val="7030A0"/>
                </a:solidFill>
              </a:rPr>
              <a:t>m.m</a:t>
            </a:r>
            <a:r>
              <a:rPr lang="cs-CZ" sz="16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7" name="TextovéPole 5">
            <a:extLst>
              <a:ext uri="{FF2B5EF4-FFF2-40B4-BE49-F238E27FC236}">
                <a16:creationId xmlns:a16="http://schemas.microsoft.com/office/drawing/2014/main" id="{FB14227D-A762-C973-0B89-B6EE5468605A}"/>
              </a:ext>
            </a:extLst>
          </p:cNvPr>
          <p:cNvSpPr txBox="1"/>
          <p:nvPr/>
        </p:nvSpPr>
        <p:spPr>
          <a:xfrm>
            <a:off x="9023406" y="3632231"/>
            <a:ext cx="912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00B050"/>
                </a:solidFill>
              </a:rPr>
              <a:t>pochva </a:t>
            </a:r>
          </a:p>
        </p:txBody>
      </p:sp>
      <p:sp>
        <p:nvSpPr>
          <p:cNvPr id="8" name="TextovéPole 6">
            <a:extLst>
              <a:ext uri="{FF2B5EF4-FFF2-40B4-BE49-F238E27FC236}">
                <a16:creationId xmlns:a16="http://schemas.microsoft.com/office/drawing/2014/main" id="{654C02E0-E0DA-FA07-B188-98B840BEB1D7}"/>
              </a:ext>
            </a:extLst>
          </p:cNvPr>
          <p:cNvSpPr txBox="1"/>
          <p:nvPr/>
        </p:nvSpPr>
        <p:spPr>
          <a:xfrm>
            <a:off x="9043892" y="4289278"/>
            <a:ext cx="912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FF0000"/>
                </a:solidFill>
              </a:rPr>
              <a:t>rektum 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2F0009F9-C020-A712-A983-24AEAC4E1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353" y="354228"/>
            <a:ext cx="1851425" cy="256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938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4320C2-5485-AE83-FA24-E4B8CC22A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487" y="1374697"/>
            <a:ext cx="7349981" cy="1746250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Rozšířené rektum mechanicky utlačuje m. měchýř a deformuje trigonum a hrdlo</a:t>
            </a:r>
          </a:p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 				</a:t>
            </a:r>
          </a:p>
          <a:p>
            <a:pPr marL="0" indent="0">
              <a:buNone/>
            </a:pPr>
            <a:endParaRPr lang="sk-SK" sz="2000" dirty="0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283D06DE-A648-9256-D091-8C976D7B4838}"/>
              </a:ext>
            </a:extLst>
          </p:cNvPr>
          <p:cNvSpPr txBox="1"/>
          <p:nvPr/>
        </p:nvSpPr>
        <p:spPr>
          <a:xfrm>
            <a:off x="9994381" y="6394280"/>
            <a:ext cx="209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Burgers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, J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2010</a:t>
            </a:r>
          </a:p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O´Regan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S,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Medical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hypotheses1985</a:t>
            </a:r>
            <a:endParaRPr lang="sk-SK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2F9745DD-8C75-8C91-8CA7-E7726B81A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1616" y="417227"/>
            <a:ext cx="3312977" cy="3451018"/>
          </a:xfrm>
          <a:prstGeom prst="rect">
            <a:avLst/>
          </a:prstGeom>
        </p:spPr>
      </p:pic>
      <p:sp>
        <p:nvSpPr>
          <p:cNvPr id="16" name="BlokTextu 15">
            <a:extLst>
              <a:ext uri="{FF2B5EF4-FFF2-40B4-BE49-F238E27FC236}">
                <a16:creationId xmlns:a16="http://schemas.microsoft.com/office/drawing/2014/main" id="{0F7F42F1-3B9E-DBC0-B9C7-F18EA2E7E6A4}"/>
              </a:ext>
            </a:extLst>
          </p:cNvPr>
          <p:cNvSpPr txBox="1"/>
          <p:nvPr/>
        </p:nvSpPr>
        <p:spPr>
          <a:xfrm>
            <a:off x="10263689" y="3429000"/>
            <a:ext cx="1171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800" i="1" dirty="0"/>
              <a:t>https://www.fitbelly.cz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EE25D744-63DE-F989-6266-8D9B5CCA2658}"/>
              </a:ext>
            </a:extLst>
          </p:cNvPr>
          <p:cNvSpPr txBox="1"/>
          <p:nvPr/>
        </p:nvSpPr>
        <p:spPr>
          <a:xfrm>
            <a:off x="258810" y="3807160"/>
            <a:ext cx="110251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800" b="1" dirty="0">
                <a:solidFill>
                  <a:schemeClr val="accent1">
                    <a:lumMod val="50000"/>
                  </a:schemeClr>
                </a:solidFill>
              </a:rPr>
              <a:t>Náplň rekta vede k chronickému posilování tonu análních svěračů, které jsou součástí pánevního dna s následnou </a:t>
            </a:r>
          </a:p>
          <a:p>
            <a:r>
              <a:rPr lang="cs-CZ" sz="1800" b="1" dirty="0">
                <a:solidFill>
                  <a:schemeClr val="accent1">
                    <a:lumMod val="50000"/>
                  </a:schemeClr>
                </a:solidFill>
              </a:rPr>
              <a:t>neschopností adekvátně relaxovat uretrální sfinkter </a:t>
            </a:r>
          </a:p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(dyssynergie pánevního dna = „anismus“)</a:t>
            </a:r>
          </a:p>
          <a:p>
            <a:endParaRPr lang="sk-SK" dirty="0"/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E6CF0735-615D-25F8-50CA-8DA4DA14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95" y="4342728"/>
            <a:ext cx="3322608" cy="2208952"/>
          </a:xfrm>
          <a:prstGeom prst="rect">
            <a:avLst/>
          </a:prstGeom>
        </p:spPr>
      </p:pic>
      <p:sp>
        <p:nvSpPr>
          <p:cNvPr id="19" name="BlokTextu 18">
            <a:extLst>
              <a:ext uri="{FF2B5EF4-FFF2-40B4-BE49-F238E27FC236}">
                <a16:creationId xmlns:a16="http://schemas.microsoft.com/office/drawing/2014/main" id="{D5F2D4D1-1DA8-21E2-1252-B84998308833}"/>
              </a:ext>
            </a:extLst>
          </p:cNvPr>
          <p:cNvSpPr txBox="1"/>
          <p:nvPr/>
        </p:nvSpPr>
        <p:spPr>
          <a:xfrm>
            <a:off x="3334608" y="5864549"/>
            <a:ext cx="2602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>
                <a:solidFill>
                  <a:schemeClr val="accent1">
                    <a:lumMod val="50000"/>
                  </a:schemeClr>
                </a:solidFill>
              </a:rPr>
              <a:t>Dyskoordinované</a:t>
            </a:r>
            <a:r>
              <a:rPr lang="cs-CZ" dirty="0">
                <a:solidFill>
                  <a:schemeClr val="accent1">
                    <a:lumMod val="50000"/>
                  </a:schemeClr>
                </a:solidFill>
              </a:rPr>
              <a:t> močení </a:t>
            </a:r>
            <a:endParaRPr lang="cs-CZ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dirty="0"/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0B0B0162-1AB5-C865-6AA6-F7AF4E30CB3F}"/>
              </a:ext>
            </a:extLst>
          </p:cNvPr>
          <p:cNvSpPr/>
          <p:nvPr/>
        </p:nvSpPr>
        <p:spPr>
          <a:xfrm>
            <a:off x="9702108" y="1831778"/>
            <a:ext cx="667736" cy="6029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33285D65-FD7A-A397-8C08-9D0254749E8B}"/>
              </a:ext>
            </a:extLst>
          </p:cNvPr>
          <p:cNvSpPr/>
          <p:nvPr/>
        </p:nvSpPr>
        <p:spPr>
          <a:xfrm>
            <a:off x="2342575" y="1437871"/>
            <a:ext cx="3423743" cy="306157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2" name="Rovná spojovacia šípka 21">
            <a:extLst>
              <a:ext uri="{FF2B5EF4-FFF2-40B4-BE49-F238E27FC236}">
                <a16:creationId xmlns:a16="http://schemas.microsoft.com/office/drawing/2014/main" id="{A3E143F5-5CE0-36F6-1A2A-B60AA4FA5FF3}"/>
              </a:ext>
            </a:extLst>
          </p:cNvPr>
          <p:cNvCxnSpPr/>
          <p:nvPr/>
        </p:nvCxnSpPr>
        <p:spPr>
          <a:xfrm flipH="1">
            <a:off x="9712074" y="2130764"/>
            <a:ext cx="26161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3DA28ABB-4AEC-89FE-3988-D71EEE9A6EF3}"/>
              </a:ext>
            </a:extLst>
          </p:cNvPr>
          <p:cNvCxnSpPr>
            <a:cxnSpLocks/>
          </p:cNvCxnSpPr>
          <p:nvPr/>
        </p:nvCxnSpPr>
        <p:spPr>
          <a:xfrm>
            <a:off x="10086222" y="2130764"/>
            <a:ext cx="26618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Šípka: doprava 24">
            <a:extLst>
              <a:ext uri="{FF2B5EF4-FFF2-40B4-BE49-F238E27FC236}">
                <a16:creationId xmlns:a16="http://schemas.microsoft.com/office/drawing/2014/main" id="{E45B3230-0BE3-7C3B-F30C-5B3E5529C84A}"/>
              </a:ext>
            </a:extLst>
          </p:cNvPr>
          <p:cNvSpPr/>
          <p:nvPr/>
        </p:nvSpPr>
        <p:spPr>
          <a:xfrm flipH="1">
            <a:off x="9333358" y="2035837"/>
            <a:ext cx="378716" cy="151984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6" name="Šípka: doprava 25">
            <a:extLst>
              <a:ext uri="{FF2B5EF4-FFF2-40B4-BE49-F238E27FC236}">
                <a16:creationId xmlns:a16="http://schemas.microsoft.com/office/drawing/2014/main" id="{0AAE2832-1C27-739E-2144-2DCBBF8E5D7B}"/>
              </a:ext>
            </a:extLst>
          </p:cNvPr>
          <p:cNvSpPr/>
          <p:nvPr/>
        </p:nvSpPr>
        <p:spPr>
          <a:xfrm rot="16200000" flipH="1">
            <a:off x="9655290" y="2332417"/>
            <a:ext cx="221781" cy="71179"/>
          </a:xfrm>
          <a:prstGeom prst="rightArrow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DE84BDBB-77BA-1951-A50F-189B94139700}"/>
              </a:ext>
            </a:extLst>
          </p:cNvPr>
          <p:cNvSpPr/>
          <p:nvPr/>
        </p:nvSpPr>
        <p:spPr>
          <a:xfrm>
            <a:off x="2158584" y="3868245"/>
            <a:ext cx="4466151" cy="2765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F97A493F-F360-3ED6-B9FC-641C7231402B}"/>
              </a:ext>
            </a:extLst>
          </p:cNvPr>
          <p:cNvSpPr txBox="1"/>
          <p:nvPr/>
        </p:nvSpPr>
        <p:spPr>
          <a:xfrm>
            <a:off x="1431458" y="2330928"/>
            <a:ext cx="6097554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↓  kapacity a </a:t>
            </a:r>
            <a:r>
              <a:rPr lang="sk-SK" sz="1800" dirty="0"/>
              <a:t>↑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kontraktility </a:t>
            </a:r>
            <a:r>
              <a:rPr lang="cs-CZ" sz="1800" dirty="0">
                <a:solidFill>
                  <a:schemeClr val="accent1">
                    <a:lumMod val="50000"/>
                  </a:schemeClr>
                </a:solidFill>
              </a:rPr>
              <a:t>močového měchýře přetrvávají po vyprázdnění rekta u 50% pacientů</a:t>
            </a:r>
          </a:p>
        </p:txBody>
      </p:sp>
    </p:spTree>
    <p:extLst>
      <p:ext uri="{BB962C8B-B14F-4D97-AF65-F5344CB8AC3E}">
        <p14:creationId xmlns:p14="http://schemas.microsoft.com/office/powerpoint/2010/main" val="34747187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A6245-9E0A-2267-D4DD-8244ABFC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2">
            <a:extLst>
              <a:ext uri="{FF2B5EF4-FFF2-40B4-BE49-F238E27FC236}">
                <a16:creationId xmlns:a16="http://schemas.microsoft.com/office/drawing/2014/main" id="{336FB60C-D536-5A96-6DE5-44CD0525CB18}"/>
              </a:ext>
            </a:extLst>
          </p:cNvPr>
          <p:cNvSpPr txBox="1"/>
          <p:nvPr/>
        </p:nvSpPr>
        <p:spPr>
          <a:xfrm>
            <a:off x="519561" y="1217694"/>
            <a:ext cx="1130665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BBD a nutnost terapie</a:t>
            </a:r>
          </a:p>
          <a:p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Po vymizení zácpy </a:t>
            </a:r>
          </a:p>
          <a:p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- 90%    dětí se přestane pomočovat přes den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- 66%    dětí se </a:t>
            </a:r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přestanou pomočovat v noci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- 100%  dětí bez anatomické anomálie přestanou mít RIMC 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			</a:t>
            </a:r>
          </a:p>
          <a:p>
            <a:pPr>
              <a:lnSpc>
                <a:spcPct val="150000"/>
              </a:lnSpc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Často - vymizí přerušované /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stacatto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močení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          - poklesnou známky hyperaktivity</a:t>
            </a:r>
          </a:p>
          <a:p>
            <a:pPr>
              <a:lnSpc>
                <a:spcPct val="150000"/>
              </a:lnSpc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			</a:t>
            </a:r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cs-CZ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DA6D0E9-DCC9-7A51-9E3A-2A1679A7405D}"/>
              </a:ext>
            </a:extLst>
          </p:cNvPr>
          <p:cNvSpPr txBox="1"/>
          <p:nvPr/>
        </p:nvSpPr>
        <p:spPr>
          <a:xfrm>
            <a:off x="10029562" y="6457890"/>
            <a:ext cx="2268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Burgers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RE et al. ICCS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guideliness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2020</a:t>
            </a:r>
          </a:p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Drlik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M. MNE 2023</a:t>
            </a:r>
            <a:endParaRPr lang="sk-SK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460CE802-70CA-B0F3-E5A7-8E7E6ED44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055" y="1217694"/>
            <a:ext cx="4581764" cy="326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647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83937-3064-8CFD-D195-A8CD1274C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88" y="22984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BBD doporučení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A060F7-3718-6D54-5C3C-66E237EEC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88" y="1253331"/>
            <a:ext cx="11883224" cy="5473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Ambulantní režim: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p.o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polyethylénglykol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Forlax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®,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Miralax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®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1,0-1,5g/kg/den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útočná dávka  3 dny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(max 6 dní) u dětí &gt;2 roky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pak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udržovací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dávka 0,4-0,8mg/kg/den 2měs (6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měsíců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laktulóza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Duphalac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®) 1ml/kg/den   1-2 dávky max 30ml /den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: 2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měs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max 6měs.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20-30% bez efektu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nízká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adherence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pacienta, rodiny 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neadekvátní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léčba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poddávkování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udržovací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dávky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laxativ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refrakterní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dovyšetření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cestou GE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proktochirurg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hypothyreóza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celiakie,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Hirschprungova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nemoc,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achalázie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vnitřního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svěrače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neuronální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intestinální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dysplazie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efekt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probiotik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biofeedbacku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u chronické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zácpy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sporný   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B2E29320-F6FA-A208-CA09-6A4127D0C90C}"/>
              </a:ext>
            </a:extLst>
          </p:cNvPr>
          <p:cNvSpPr txBox="1"/>
          <p:nvPr/>
        </p:nvSpPr>
        <p:spPr>
          <a:xfrm>
            <a:off x="8057175" y="6457890"/>
            <a:ext cx="39804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Burgers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RE et al. Management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of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funcional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bowel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disorders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in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children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. ICCS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guideliness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Loening-Baucke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cs-CZ" sz="1000" i="1" dirty="0" err="1">
                <a:solidFill>
                  <a:schemeClr val="accent1">
                    <a:lumMod val="50000"/>
                  </a:schemeClr>
                </a:solidFill>
              </a:rPr>
              <a:t>Pediatrcs</a:t>
            </a:r>
            <a:r>
              <a:rPr lang="cs-CZ" sz="1000" i="1" dirty="0">
                <a:solidFill>
                  <a:schemeClr val="accent1">
                    <a:lumMod val="50000"/>
                  </a:schemeClr>
                </a:solidFill>
              </a:rPr>
              <a:t> 100,228,1997</a:t>
            </a:r>
            <a:endParaRPr lang="sk-SK" sz="1000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650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3B2848-4C21-06E5-FF03-1F1F1DC22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4" y="60495"/>
            <a:ext cx="12028922" cy="1325563"/>
          </a:xfrm>
        </p:spPr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Dysfuntional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voiding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“=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dyskoordinovaná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A3E4D2-7F33-D153-A6BE-89D7C7D99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286" y="1524753"/>
            <a:ext cx="7044267" cy="5108575"/>
          </a:xfrm>
        </p:spPr>
        <p:txBody>
          <a:bodyPr>
            <a:normAutofit lnSpcReduction="10000"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UFM záznam s EMG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porucha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relaxace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dna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často malokapacitní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(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urgence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urgentní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polakisurie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Etio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: špatné návyky,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dlouhodobý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vliv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BBD,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nevyzrálost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DCM, 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dobíhání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na poslední chvíli“,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oddalovaná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Terapie: </a:t>
            </a: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podpora, uroterapie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Biofeedback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Rehabilitace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svalů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dna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81155FED-622C-33D3-D8F1-4BD649439816}"/>
              </a:ext>
            </a:extLst>
          </p:cNvPr>
          <p:cNvSpPr txBox="1"/>
          <p:nvPr/>
        </p:nvSpPr>
        <p:spPr>
          <a:xfrm>
            <a:off x="10603434" y="6492875"/>
            <a:ext cx="15007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</p:txBody>
      </p:sp>
      <p:pic>
        <p:nvPicPr>
          <p:cNvPr id="5" name="Obrázek 6">
            <a:extLst>
              <a:ext uri="{FF2B5EF4-FFF2-40B4-BE49-F238E27FC236}">
                <a16:creationId xmlns:a16="http://schemas.microsoft.com/office/drawing/2014/main" id="{0D5BA0F5-89A0-8D10-0E74-5E9FB7640F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90630" y="3898942"/>
            <a:ext cx="3171253" cy="209545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Obrázek 7">
            <a:extLst>
              <a:ext uri="{FF2B5EF4-FFF2-40B4-BE49-F238E27FC236}">
                <a16:creationId xmlns:a16="http://schemas.microsoft.com/office/drawing/2014/main" id="{235CB893-C041-364F-3FF0-C75ECB99B43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61594" y="1141432"/>
            <a:ext cx="3229324" cy="209545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A79C8B23-EB6A-53BD-5A83-7977CEBD861C}"/>
              </a:ext>
            </a:extLst>
          </p:cNvPr>
          <p:cNvCxnSpPr>
            <a:cxnSpLocks/>
          </p:cNvCxnSpPr>
          <p:nvPr/>
        </p:nvCxnSpPr>
        <p:spPr>
          <a:xfrm>
            <a:off x="9818306" y="3655046"/>
            <a:ext cx="0" cy="423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5868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FFA8882-4E4C-0A5D-3098-1AF10D119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Non-neurogenní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neurogenní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močový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měchýř</a:t>
            </a: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Obraz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neurogenního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močového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bez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objasněné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neurologické jednotky 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Nejasná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patofyziologie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susp.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neuropsychiatrická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etiologie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9 kritérií: 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E4E882E-28A8-3A48-46B9-B3749EF91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670" y="199231"/>
            <a:ext cx="3970941" cy="1558925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DE7F15E6-C18F-D9C4-E4B9-6AA39F3B1E1A}"/>
              </a:ext>
            </a:extLst>
          </p:cNvPr>
          <p:cNvSpPr txBox="1"/>
          <p:nvPr/>
        </p:nvSpPr>
        <p:spPr>
          <a:xfrm>
            <a:off x="2361539" y="3272037"/>
            <a:ext cx="5581814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b="1" dirty="0">
                <a:solidFill>
                  <a:schemeClr val="accent1">
                    <a:lumMod val="50000"/>
                  </a:schemeClr>
                </a:solidFill>
              </a:rPr>
              <a:t>5 klinických 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– 1. denní a noční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                       2.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enkopréza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obstipace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                       3.recidivující uroinfekce 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                       4. bez anatomické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překážky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v močových cestách 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                       5.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normální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neurologický nález</a:t>
            </a:r>
          </a:p>
          <a:p>
            <a:r>
              <a:rPr lang="sk-SK" sz="1200" b="1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r>
              <a:rPr lang="sk-SK" sz="1200" b="1" dirty="0" err="1">
                <a:solidFill>
                  <a:schemeClr val="accent1">
                    <a:lumMod val="50000"/>
                  </a:schemeClr>
                </a:solidFill>
              </a:rPr>
              <a:t>radiologické</a:t>
            </a:r>
            <a:r>
              <a:rPr lang="sk-SK" sz="1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– 1.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dilatace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HCM na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podkladě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VUR</a:t>
            </a:r>
          </a:p>
          <a:p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                            2. obraz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neurogenního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postižení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. –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vertikalizace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přestavba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2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UDN nález -  DSD</a:t>
            </a:r>
          </a:p>
          <a:p>
            <a:pPr marL="285750" indent="-285750">
              <a:buFontTx/>
              <a:buChar char="-"/>
            </a:pPr>
            <a:r>
              <a:rPr lang="sk-SK" sz="1200" dirty="0">
                <a:solidFill>
                  <a:schemeClr val="accent1">
                    <a:lumMod val="50000"/>
                  </a:schemeClr>
                </a:solidFill>
              </a:rPr>
              <a:t>Psychologické kritéria – úzkostný, introvertní, tichý pacient</a:t>
            </a:r>
          </a:p>
          <a:p>
            <a:pPr marL="285750" indent="-285750">
              <a:buFontTx/>
              <a:buChar char="-"/>
            </a:pPr>
            <a:endParaRPr lang="sk-SK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510F8E9-0111-412E-F923-12F9C1128925}"/>
              </a:ext>
            </a:extLst>
          </p:cNvPr>
          <p:cNvSpPr txBox="1"/>
          <p:nvPr/>
        </p:nvSpPr>
        <p:spPr>
          <a:xfrm>
            <a:off x="838200" y="5345966"/>
            <a:ext cx="89322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neurologickou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příčinu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– MRI, neurologické vyšetření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Terapie :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léčba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neurogenního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močového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-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řešení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symptomů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prevence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renálního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poškození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2628BE9F-FA7D-B68F-C164-1DFFB1B18B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Hinmanův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068152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F537-F06C-63D1-B0F7-75F0E2D7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7E5762-4D47-B68E-C39C-D4046BCA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Hinmanův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≠</a:t>
            </a:r>
            <a:b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Hanako´s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</a:t>
            </a:r>
            <a:endParaRPr lang="sk-SK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C4E28E50-4142-8D3E-058D-18432EC97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11" y="1856582"/>
            <a:ext cx="5789166" cy="2518767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CD98F2DB-3CB8-2311-2FC1-EC9467569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217" y="3144886"/>
            <a:ext cx="5245394" cy="343756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133FECED-9430-FBCE-858D-6A9503DCABC2}"/>
              </a:ext>
            </a:extLst>
          </p:cNvPr>
          <p:cNvSpPr txBox="1"/>
          <p:nvPr/>
        </p:nvSpPr>
        <p:spPr>
          <a:xfrm>
            <a:off x="699279" y="4982016"/>
            <a:ext cx="68538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2 zdravé  dívky kontinentní  6-7let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po  nástupu  do  školy  nově vzniklá  denní i  noční inkontinence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oddalovaná  mikce -  </a:t>
            </a:r>
            <a:r>
              <a:rPr lang="cs-CZ" sz="1400" b="1" dirty="0"/>
              <a:t>strach  z  toalet tzv.  </a:t>
            </a:r>
            <a:r>
              <a:rPr lang="cs-CZ" sz="1400" b="1" dirty="0" err="1"/>
              <a:t>Hanako-san</a:t>
            </a:r>
            <a:r>
              <a:rPr lang="cs-CZ" sz="1400" b="1" dirty="0"/>
              <a:t> </a:t>
            </a:r>
            <a:r>
              <a:rPr lang="cs-CZ" sz="1400" b="1" dirty="0" err="1"/>
              <a:t>syndróm</a:t>
            </a:r>
            <a:endParaRPr lang="cs-CZ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MCUG  -  </a:t>
            </a:r>
            <a:r>
              <a:rPr lang="cs-CZ" sz="1400" dirty="0" err="1"/>
              <a:t>trabekulizace</a:t>
            </a:r>
            <a:r>
              <a:rPr lang="cs-CZ" sz="1400" dirty="0"/>
              <a:t> močového  měchýře a VUR  </a:t>
            </a:r>
            <a:r>
              <a:rPr lang="cs-CZ" sz="1400" dirty="0" err="1"/>
              <a:t>bilat</a:t>
            </a:r>
            <a:r>
              <a:rPr lang="cs-CZ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b="1" u="sng" dirty="0"/>
              <a:t>UDN – CM – v mezích  normy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zásadní  režimové  chyby -  vedoucí  až  k nově vzniklé dysfunkci dolních  cest  močových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/>
              <a:t>časné stádium non-neurogenní neurogenního měchýře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49B9A9B-053A-3EF7-643A-E0B9EFD4E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024" y="366169"/>
            <a:ext cx="4549901" cy="264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835DBA-7342-B18E-4035-C5125BA8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255" y="18255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Hypoaktivní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14DCB7-9BBD-0B04-940D-3FB9E05DB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05" y="219138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frekvence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≤ 3/den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vysoké PMR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často chybí pocit na močení,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přerušovaná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- zapojení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břišního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lisu  k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evakuaci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m.m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nutnost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UDN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vyšetření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hyposenzitivní-asenzitivní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hypokontraktilní-akontraktilní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Terapie: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ČIAK – ČIK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BFB,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Neuromodulace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TENS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Alfa-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blokátory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B978F6E7-489B-B325-DEB1-74F35C8E88A8}"/>
              </a:ext>
            </a:extLst>
          </p:cNvPr>
          <p:cNvSpPr txBox="1"/>
          <p:nvPr/>
        </p:nvSpPr>
        <p:spPr>
          <a:xfrm>
            <a:off x="10761905" y="6611779"/>
            <a:ext cx="13131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E1A5644-7547-D93E-409E-463B84D9B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404" y="79967"/>
            <a:ext cx="3606681" cy="262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962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055CB5-3B58-9025-7216-8CE39345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Dysfunkce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hrdla močového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měchýře</a:t>
            </a:r>
            <a:endParaRPr lang="sk-SK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B1A156-C9AD-BFDC-6CDD-49FAC23E5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4007" y="1773098"/>
            <a:ext cx="7060758" cy="41501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Prodlužující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doba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otevření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tedy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čas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mezi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začátkem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detruzorové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kontrakce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močení 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začátkem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samotného močení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</a:p>
          <a:p>
            <a:pPr marL="0" indent="0">
              <a:buNone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sníženému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proudu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moči navzdory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dostatečné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nebo zvýšené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kontrakci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detruzoru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</a:p>
          <a:p>
            <a:pPr marL="0" indent="0">
              <a:buNone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VUDN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Uroflowmetrie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s EMG -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prodloužený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EMG „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lag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b="1" dirty="0" err="1">
                <a:solidFill>
                  <a:schemeClr val="accent1">
                    <a:lumMod val="50000"/>
                  </a:schemeClr>
                </a:solidFill>
              </a:rPr>
              <a:t>time</a:t>
            </a:r>
            <a:r>
              <a:rPr lang="sk-SK" sz="1600" b="1" dirty="0">
                <a:solidFill>
                  <a:schemeClr val="accent1">
                    <a:lumMod val="50000"/>
                  </a:schemeClr>
                </a:solidFill>
              </a:rPr>
              <a:t>“,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tedy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časový interval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mezi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začátkem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relaxace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pánevního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dna a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skutečným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začátkem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proudu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moči.  </a:t>
            </a:r>
          </a:p>
          <a:p>
            <a:pPr>
              <a:buFont typeface="Wingdings" panose="05000000000000000000" pitchFamily="2" charset="2"/>
              <a:buChar char="Ø"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Terapie -  uroterapie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alfa-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blokátory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ČIK – v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případě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významného PMR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E092289B-0375-E446-A8C6-B67BBAF20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3" y="1773098"/>
            <a:ext cx="4992456" cy="201850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5BCB3661-41CD-461A-6452-EBBFDC2C435B}"/>
              </a:ext>
            </a:extLst>
          </p:cNvPr>
          <p:cNvCxnSpPr/>
          <p:nvPr/>
        </p:nvCxnSpPr>
        <p:spPr>
          <a:xfrm>
            <a:off x="8253454" y="2305878"/>
            <a:ext cx="0" cy="3578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7704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3FBDE139-AB59-7F8C-266B-77F658E9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797" y="2766218"/>
            <a:ext cx="2930718" cy="1325563"/>
          </a:xfrm>
        </p:spPr>
        <p:txBody>
          <a:bodyPr/>
          <a:lstStyle/>
          <a:p>
            <a:r>
              <a:rPr lang="sk-SK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Plnící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fáze </a:t>
            </a:r>
          </a:p>
        </p:txBody>
      </p:sp>
    </p:spTree>
    <p:extLst>
      <p:ext uri="{BB962C8B-B14F-4D97-AF65-F5344CB8AC3E}">
        <p14:creationId xmlns:p14="http://schemas.microsoft.com/office/powerpoint/2010/main" val="11065033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12920-64D3-BA7F-A414-9B692AD6F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4082" y="18255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Hyperaktivní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OAB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625FB97-8202-1047-8C80-8CF2E05C3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975" y="4251795"/>
            <a:ext cx="10058400" cy="248295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Terapie: </a:t>
            </a:r>
          </a:p>
          <a:p>
            <a:pPr>
              <a:lnSpc>
                <a:spcPct val="150000"/>
              </a:lnSpc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Uroterapie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režimová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opatření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Anticholinergní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medikace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Biofeedback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pozitivní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efekt 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Neuromodulace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42740C86-9A69-9C90-C6F6-0D9DF73A8BEC}"/>
              </a:ext>
            </a:extLst>
          </p:cNvPr>
          <p:cNvSpPr txBox="1"/>
          <p:nvPr/>
        </p:nvSpPr>
        <p:spPr>
          <a:xfrm>
            <a:off x="10431518" y="6334644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ICCS,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Guidelines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2024</a:t>
            </a:r>
          </a:p>
          <a:p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Chung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JM et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al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000" i="1" dirty="0" err="1">
                <a:solidFill>
                  <a:schemeClr val="accent1">
                    <a:lumMod val="50000"/>
                  </a:schemeClr>
                </a:solidFill>
              </a:rPr>
              <a:t>Urology</a:t>
            </a:r>
            <a:r>
              <a:rPr lang="sk-SK" sz="1000" i="1" dirty="0">
                <a:solidFill>
                  <a:schemeClr val="accent1">
                    <a:lumMod val="50000"/>
                  </a:schemeClr>
                </a:solidFill>
              </a:rPr>
              <a:t> 2009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E1B50C6D-B4EB-6A57-5DD2-3DE35105420E}"/>
              </a:ext>
            </a:extLst>
          </p:cNvPr>
          <p:cNvSpPr txBox="1"/>
          <p:nvPr/>
        </p:nvSpPr>
        <p:spPr>
          <a:xfrm>
            <a:off x="5914255" y="1587803"/>
            <a:ext cx="60973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urgence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frekventní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mikce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nykturie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, denní +/- noční úniky moči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nejčastější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příznak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LUTD v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dětském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věku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OAB u 23 %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všech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dětí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věku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 5 let </a:t>
            </a:r>
          </a:p>
          <a:p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                  12 %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ve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13 </a:t>
            </a: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letech</a:t>
            </a: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dirty="0" err="1">
                <a:solidFill>
                  <a:schemeClr val="accent1">
                    <a:lumMod val="50000"/>
                  </a:schemeClr>
                </a:solidFill>
              </a:rPr>
              <a:t>vyloučit</a:t>
            </a:r>
            <a:r>
              <a:rPr lang="sk-SK" sz="1600" dirty="0">
                <a:solidFill>
                  <a:schemeClr val="accent1">
                    <a:lumMod val="50000"/>
                  </a:schemeClr>
                </a:solidFill>
              </a:rPr>
              <a:t> BBD</a:t>
            </a:r>
          </a:p>
          <a:p>
            <a:endParaRPr lang="sk-SK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2C6AE4A8-5536-8DC6-74C9-A6039700C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8" y="1343818"/>
            <a:ext cx="5390316" cy="242036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2078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FC4C98-FF8B-E21A-2013-F64FF0CD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Vaginální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reflux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9AF9BE5-9F7F-A796-E51F-E801BAB4E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špatná poloha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mikci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zatékání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moče skrz tenké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hymen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do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pochvy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významné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synechie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úniky moče  typicky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bezprostředně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po vymočení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zapáchající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výtok 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lokální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kožní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reakce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zevním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genitálu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nejedná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o mykózy !!! 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antimykotické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masti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nejsou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indikované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úprava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posezení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na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wc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rozrušení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synechií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spontánní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vymizení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s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věkem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nařasení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hymen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1E56351-31A2-D80B-C91D-FD7BD3D5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323" y="358648"/>
            <a:ext cx="2636748" cy="293395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037CF69A-BDDC-B868-C492-349F93CD9921}"/>
              </a:ext>
            </a:extLst>
          </p:cNvPr>
          <p:cNvCxnSpPr/>
          <p:nvPr/>
        </p:nvCxnSpPr>
        <p:spPr>
          <a:xfrm flipH="1">
            <a:off x="10646797" y="2321781"/>
            <a:ext cx="4452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ok 3">
            <a:extLst>
              <a:ext uri="{FF2B5EF4-FFF2-40B4-BE49-F238E27FC236}">
                <a16:creationId xmlns:a16="http://schemas.microsoft.com/office/drawing/2014/main" id="{A0C3D57D-665D-B5D8-2A69-38103876C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717" y="3687197"/>
            <a:ext cx="1767993" cy="2987299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DADE49D5-AD64-2378-1AAD-5A90DA530FE2}"/>
              </a:ext>
            </a:extLst>
          </p:cNvPr>
          <p:cNvSpPr txBox="1"/>
          <p:nvPr/>
        </p:nvSpPr>
        <p:spPr>
          <a:xfrm>
            <a:off x="10424006" y="6417457"/>
            <a:ext cx="17679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000" i="1" dirty="0"/>
              <a:t>ESPU Web </a:t>
            </a:r>
            <a:r>
              <a:rPr lang="sk-SK" sz="1000" i="1" dirty="0" err="1"/>
              <a:t>book</a:t>
            </a:r>
            <a:r>
              <a:rPr lang="sk-SK" sz="1000" i="1" dirty="0"/>
              <a:t>, update 2025</a:t>
            </a:r>
          </a:p>
          <a:p>
            <a:r>
              <a:rPr lang="sk-SK" sz="1000" i="1" dirty="0"/>
              <a:t>UMC </a:t>
            </a:r>
            <a:r>
              <a:rPr lang="sk-SK" sz="1000" i="1" dirty="0" err="1"/>
              <a:t>Utrecht</a:t>
            </a:r>
            <a:r>
              <a:rPr lang="sk-SK" sz="1000" i="1" dirty="0"/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57469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A6DB3-1084-F077-547A-53A98BA63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BDF04-95A8-DFE7-BC45-AC6B6A19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050" y="18255"/>
            <a:ext cx="12211050" cy="1325563"/>
          </a:xfrm>
        </p:spPr>
        <p:txBody>
          <a:bodyPr>
            <a:normAutofit/>
          </a:bodyPr>
          <a:lstStyle/>
          <a:p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Polakisurický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syndrom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Extraordinary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Daytime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(EDUF)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7D30C7A-4EF6-490E-C4D2-4789DDCCC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9050" y="1773238"/>
            <a:ext cx="11906250" cy="5066507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močí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velmi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často a malé objemy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(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frekvence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je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nejméně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1× za hodinu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často ale i každých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5–20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minut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)</a:t>
            </a:r>
          </a:p>
          <a:p>
            <a:pPr lvl="0"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jednotlivé mikční objemy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jsou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&lt; 50 %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očekávané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kapacity močového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měchýře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(EBC)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často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výrazně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menší </a:t>
            </a:r>
          </a:p>
          <a:p>
            <a:pPr lvl="0">
              <a:lnSpc>
                <a:spcPct val="150000"/>
              </a:lnSpc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obtíže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jsou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pouze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během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dne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-  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noční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chování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 močového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měchýře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 je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normální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 !!!</a:t>
            </a:r>
          </a:p>
          <a:p>
            <a:pPr lvl="0">
              <a:lnSpc>
                <a:spcPct val="150000"/>
              </a:lnSpc>
            </a:pP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inkontinence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typická ani nutná pro diagnózu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typicky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přítomna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dysurie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změna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proudu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moči,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polydipsie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ani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polyurie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dívky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: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kluci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5:1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4-7 rok ....cca 6měsíců .....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v.s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psychosociální</a:t>
            </a:r>
            <a:r>
              <a:rPr lang="sk-SK" sz="2000" b="1" dirty="0">
                <a:solidFill>
                  <a:schemeClr val="accent1">
                    <a:lumMod val="50000"/>
                  </a:schemeClr>
                </a:solidFill>
              </a:rPr>
              <a:t> nebo emoční </a:t>
            </a:r>
            <a:r>
              <a:rPr lang="sk-SK" sz="2000" b="1" dirty="0" err="1">
                <a:solidFill>
                  <a:schemeClr val="accent1">
                    <a:lumMod val="50000"/>
                  </a:schemeClr>
                </a:solidFill>
              </a:rPr>
              <a:t>spouštěč</a:t>
            </a:r>
            <a:endParaRPr lang="sk-SK" sz="20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komplexní uroterapie, úprava režimu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myslet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na BBD!</a:t>
            </a:r>
          </a:p>
          <a:p>
            <a:pPr>
              <a:lnSpc>
                <a:spcPct val="150000"/>
              </a:lnSpc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46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9FDA83-AB5C-1C33-BA0F-8F0E8BC5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Stresová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inkontinence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0CDD32-967A-8A65-F153-306E49172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4351338"/>
          </a:xfrm>
        </p:spPr>
        <p:txBody>
          <a:bodyPr>
            <a:norm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Vzácné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u dětí</a:t>
            </a:r>
          </a:p>
          <a:p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Mladé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dívky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aktivně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sportující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gymnastika 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- 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obézní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-  chronické respirační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onemocnění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cystická fibróza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- 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poúrazově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Uroterapie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standardní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specifická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Chirurgická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léčba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suburetrální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slingy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periuretrální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aplikace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bulking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“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preparátů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              - po ukončení puberty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6C722A66-ED5B-52C9-0E7B-40CE341320D6}"/>
              </a:ext>
            </a:extLst>
          </p:cNvPr>
          <p:cNvSpPr txBox="1"/>
          <p:nvPr/>
        </p:nvSpPr>
        <p:spPr>
          <a:xfrm>
            <a:off x="10362539" y="6611779"/>
            <a:ext cx="175524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000" i="1" dirty="0"/>
              <a:t>ESPU Web </a:t>
            </a:r>
            <a:r>
              <a:rPr lang="sk-SK" sz="1000" i="1" dirty="0" err="1"/>
              <a:t>book</a:t>
            </a:r>
            <a:r>
              <a:rPr lang="sk-SK" sz="1000" i="1" dirty="0"/>
              <a:t>, update 2025</a:t>
            </a:r>
          </a:p>
        </p:txBody>
      </p:sp>
    </p:spTree>
    <p:extLst>
      <p:ext uri="{BB962C8B-B14F-4D97-AF65-F5344CB8AC3E}">
        <p14:creationId xmlns:p14="http://schemas.microsoft.com/office/powerpoint/2010/main" val="18499248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0E10A-AE64-F17C-FE12-42776E3A4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7ED917-6F2D-076B-60CE-EF820DDAA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Giggle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incontinence</a:t>
            </a:r>
            <a:endParaRPr lang="sk-SK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D288B61-0871-0B24-060B-176D657B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576"/>
            <a:ext cx="9395129" cy="4351338"/>
          </a:xfrm>
        </p:spPr>
        <p:txBody>
          <a:bodyPr>
            <a:normAutofit/>
          </a:bodyPr>
          <a:lstStyle/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vzácné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onemocnění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12-15 </a:t>
            </a:r>
            <a:r>
              <a:rPr lang="sk-SK" sz="2000" b="0" i="0" dirty="0">
                <a:solidFill>
                  <a:schemeClr val="accent1">
                    <a:lumMod val="50000"/>
                  </a:schemeClr>
                </a:solidFill>
                <a:effectLst/>
                <a:latin typeface="Google Sans"/>
              </a:rPr>
              <a:t>♀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patofyziologie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nejasná </a:t>
            </a: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teorie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neurogenní</a:t>
            </a: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</a:t>
            </a:r>
          </a:p>
          <a:p>
            <a:pPr marL="0" indent="0">
              <a:buNone/>
            </a:pPr>
            <a:endParaRPr lang="sk-SK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               -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</a:rPr>
              <a:t>non-neurogenní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7B220CAF-9548-34CE-A65F-FB721F3ED5D3}"/>
              </a:ext>
            </a:extLst>
          </p:cNvPr>
          <p:cNvSpPr txBox="1"/>
          <p:nvPr/>
        </p:nvSpPr>
        <p:spPr>
          <a:xfrm>
            <a:off x="4462309" y="2968572"/>
            <a:ext cx="6992277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centrálně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zprostředkovaná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receptorová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dysbalance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cholinergního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monoaminergního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systém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uvedoucí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smíchem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indukované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kataplexi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svalového tonu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sfinkteru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uretry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Methylfenidát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CB640429-70E2-B5FA-14AA-BF2CD6E8711D}"/>
              </a:ext>
            </a:extLst>
          </p:cNvPr>
          <p:cNvSpPr txBox="1"/>
          <p:nvPr/>
        </p:nvSpPr>
        <p:spPr>
          <a:xfrm>
            <a:off x="4462309" y="5402160"/>
            <a:ext cx="745704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dysfunkční – komplexní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uroterapie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behaviorální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, BFB, životospráva, režim...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UDN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vyšetření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1A45E166-BF59-5DD6-3A34-ED563310F603}"/>
              </a:ext>
            </a:extLst>
          </p:cNvPr>
          <p:cNvSpPr txBox="1"/>
          <p:nvPr/>
        </p:nvSpPr>
        <p:spPr>
          <a:xfrm>
            <a:off x="9876943" y="6416933"/>
            <a:ext cx="2315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000" i="1" dirty="0" err="1">
                <a:solidFill>
                  <a:schemeClr val="tx2"/>
                </a:solidFill>
              </a:rPr>
              <a:t>Bridget</a:t>
            </a:r>
            <a:r>
              <a:rPr lang="sk-SK" sz="1000" i="1" dirty="0">
                <a:solidFill>
                  <a:schemeClr val="tx2"/>
                </a:solidFill>
              </a:rPr>
              <a:t> L.L et </a:t>
            </a:r>
            <a:r>
              <a:rPr lang="sk-SK" sz="1000" i="1" dirty="0" err="1">
                <a:solidFill>
                  <a:schemeClr val="tx2"/>
                </a:solidFill>
              </a:rPr>
              <a:t>al</a:t>
            </a:r>
            <a:r>
              <a:rPr lang="sk-SK" sz="1000" i="1" dirty="0">
                <a:solidFill>
                  <a:schemeClr val="tx2"/>
                </a:solidFill>
              </a:rPr>
              <a:t>, J </a:t>
            </a:r>
            <a:r>
              <a:rPr lang="sk-SK" sz="1000" i="1" dirty="0" err="1">
                <a:solidFill>
                  <a:schemeClr val="tx2"/>
                </a:solidFill>
              </a:rPr>
              <a:t>ofPedUrol</a:t>
            </a:r>
            <a:r>
              <a:rPr lang="sk-SK" sz="1000" i="1" dirty="0">
                <a:solidFill>
                  <a:schemeClr val="tx2"/>
                </a:solidFill>
              </a:rPr>
              <a:t> 2017</a:t>
            </a:r>
            <a:br>
              <a:rPr lang="sk-SK" sz="1000" i="1" dirty="0">
                <a:solidFill>
                  <a:schemeClr val="tx2"/>
                </a:solidFill>
              </a:rPr>
            </a:br>
            <a:r>
              <a:rPr lang="sk-SK" sz="1000" i="1" dirty="0" err="1">
                <a:solidFill>
                  <a:schemeClr val="tx2"/>
                </a:solidFill>
              </a:rPr>
              <a:t>Abdelmonem</a:t>
            </a:r>
            <a:r>
              <a:rPr lang="sk-SK" sz="1000" i="1" dirty="0">
                <a:solidFill>
                  <a:schemeClr val="tx2"/>
                </a:solidFill>
              </a:rPr>
              <a:t> I et </a:t>
            </a:r>
            <a:r>
              <a:rPr lang="sk-SK" sz="1000" i="1" dirty="0" err="1">
                <a:solidFill>
                  <a:schemeClr val="tx2"/>
                </a:solidFill>
              </a:rPr>
              <a:t>al</a:t>
            </a:r>
            <a:r>
              <a:rPr lang="sk-SK" sz="1000" i="1" dirty="0">
                <a:solidFill>
                  <a:schemeClr val="tx2"/>
                </a:solidFill>
              </a:rPr>
              <a:t>, </a:t>
            </a:r>
            <a:r>
              <a:rPr lang="sk-SK" sz="1000" i="1" dirty="0" err="1">
                <a:solidFill>
                  <a:schemeClr val="tx2"/>
                </a:solidFill>
              </a:rPr>
              <a:t>Urol</a:t>
            </a:r>
            <a:r>
              <a:rPr lang="sk-SK" sz="1000" i="1" dirty="0">
                <a:solidFill>
                  <a:schemeClr val="tx2"/>
                </a:solidFill>
              </a:rPr>
              <a:t> </a:t>
            </a:r>
            <a:r>
              <a:rPr lang="sk-SK" sz="1000" i="1" dirty="0" err="1">
                <a:solidFill>
                  <a:schemeClr val="tx2"/>
                </a:solidFill>
              </a:rPr>
              <a:t>Case</a:t>
            </a:r>
            <a:r>
              <a:rPr lang="sk-SK" sz="1000" i="1" dirty="0">
                <a:solidFill>
                  <a:schemeClr val="tx2"/>
                </a:solidFill>
              </a:rPr>
              <a:t> </a:t>
            </a:r>
            <a:r>
              <a:rPr lang="sk-SK" sz="1000" i="1" dirty="0" err="1">
                <a:solidFill>
                  <a:schemeClr val="tx2"/>
                </a:solidFill>
              </a:rPr>
              <a:t>Rep</a:t>
            </a:r>
            <a:r>
              <a:rPr lang="sk-SK" sz="1000" i="1" dirty="0">
                <a:solidFill>
                  <a:schemeClr val="tx2"/>
                </a:solidFill>
              </a:rPr>
              <a:t>. 2021</a:t>
            </a:r>
          </a:p>
        </p:txBody>
      </p:sp>
    </p:spTree>
    <p:extLst>
      <p:ext uri="{BB962C8B-B14F-4D97-AF65-F5344CB8AC3E}">
        <p14:creationId xmlns:p14="http://schemas.microsoft.com/office/powerpoint/2010/main" val="24640638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06687B-E9BA-111D-7647-537BE984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Methylfenidát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4A7B4A5A-FEE2-FD1F-213B-04C655638E41}"/>
              </a:ext>
            </a:extLst>
          </p:cNvPr>
          <p:cNvSpPr/>
          <p:nvPr/>
        </p:nvSpPr>
        <p:spPr>
          <a:xfrm>
            <a:off x="620202" y="5263763"/>
            <a:ext cx="10733598" cy="9382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C75EE9D-785F-483C-705B-90A786AD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3384"/>
            <a:ext cx="10515600" cy="5245712"/>
          </a:xfrm>
        </p:spPr>
        <p:txBody>
          <a:bodyPr>
            <a:normAutofit/>
          </a:bodyPr>
          <a:lstStyle/>
          <a:p>
            <a:pPr algn="l" fontAlgn="base"/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opiát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podléhá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evidenci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preskripce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je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omezená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na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odbornost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psychiatrie u dětí s ADHD 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(v ČR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schválený pro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dospělé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) a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neurologie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pro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narkolepsii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algn="l" fontAlgn="base"/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U ADHD dětí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doporučuje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dávka max. 50 mg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p.d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., ale efekt je po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dávce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vždy max. 4 hod, u prolongované formy (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Concerta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) max. 12 hod,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krátkodobě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působící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nemá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podávat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po 16 hod,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protože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pak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nemohou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usnout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. </a:t>
            </a:r>
          </a:p>
          <a:p>
            <a:pPr algn="l" fontAlgn="base"/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Největší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riziko je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vzestup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TK a TF,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proto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mají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být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pacienti monitorovaní a v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případě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pozitivní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rodinné anamnézy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vrozených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srdečních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vad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a arytmií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mají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mít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před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nasazením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kardiologickou kontrolu - riziko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náhlého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úmrtí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při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nepoznané srdeční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vadě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 Je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popsáno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několik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případů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 </a:t>
            </a:r>
          </a:p>
          <a:p>
            <a:pPr algn="l" fontAlgn="base"/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Nejčastěji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pokles chuti k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jídlu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, rozvoj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tiků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nebo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poruch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nálady. </a:t>
            </a:r>
          </a:p>
          <a:p>
            <a:pPr algn="l" fontAlgn="base"/>
            <a:r>
              <a:rPr lang="sk-SK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Riziko -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nabízení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opiátů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spolužákům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což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je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třeba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ošetřit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nějakou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edukací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algn="l" fontAlgn="base"/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Preskripci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opiátů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mimo schválené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indikace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není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reální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(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pouze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psychiater) </a:t>
            </a:r>
          </a:p>
          <a:p>
            <a:pPr algn="l" fontAlgn="base"/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(možná v rámci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výzkumu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, u prolongované formy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na recept píše i diagnóza  -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hlídají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to ZP, je to drahé).</a:t>
            </a:r>
          </a:p>
          <a:p>
            <a:pPr algn="l" fontAlgn="base"/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Obecně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u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dívek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za poslední roky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hodně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změnil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profil psychických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potíží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stoupá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výskyt lability (možná </a:t>
            </a:r>
            <a:r>
              <a:rPr lang="sk-SK" sz="18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neurovegetativní</a:t>
            </a:r>
            <a:r>
              <a:rPr lang="sk-SK" sz="1800" b="1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základ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),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nárůst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panických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záchvatů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a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disoaciativních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projevů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a pokles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frustrační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tolerance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je obrovský,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jistě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dopad i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kolektivní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sdílení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sk-SK" sz="1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obtíží</a:t>
            </a:r>
            <a:r>
              <a:rPr lang="sk-SK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46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79D1D8-6BB3-0814-C05E-80F18128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Závěr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8DF397F-A0E0-0097-AF58-F955175A6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003" y="1825625"/>
            <a:ext cx="11718852" cy="4845519"/>
          </a:xfrm>
        </p:spPr>
        <p:txBody>
          <a:bodyPr>
            <a:noAutofit/>
          </a:bodyPr>
          <a:lstStyle/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OAB je nejčastější příznak dysfunkce dolních močových cest v dětském věku, postihující jak chlapce, tak dívky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10% dětí školního věku má LUTD 20% LUTS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LUTD v dětství – rizikový faktor pro OAB v dospělosti 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Pečlivá  diagnostika a neinvazivní  vyšetřovací  metody jsou zásadní</a:t>
            </a:r>
          </a:p>
          <a:p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První volbou je </a:t>
            </a:r>
            <a:r>
              <a:rPr lang="cs-CZ" sz="2000" dirty="0" err="1">
                <a:solidFill>
                  <a:schemeClr val="accent1">
                    <a:lumMod val="50000"/>
                  </a:schemeClr>
                </a:solidFill>
              </a:rPr>
              <a:t>uroterapie</a:t>
            </a: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cs-CZ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Léčba funkční zácpy má přednost před léčbou denních příznaků dysfunkce močových cest a před léčbou enurézy </a:t>
            </a:r>
          </a:p>
          <a:p>
            <a:pPr marL="0" indent="0">
              <a:buNone/>
            </a:pPr>
            <a:r>
              <a:rPr lang="cs-CZ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23129492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3A74FE-71B0-84D6-681D-E6C7508E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98A263-B698-46B2-A5F3-86D825449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27E60F5-43C2-9EA3-C717-1EFCF3A49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6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1725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17019</TotalTime>
  <Words>4563</Words>
  <Application>Microsoft Office PowerPoint</Application>
  <PresentationFormat>Širokouhlá</PresentationFormat>
  <Paragraphs>820</Paragraphs>
  <Slides>70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70</vt:i4>
      </vt:variant>
    </vt:vector>
  </HeadingPairs>
  <TitlesOfParts>
    <vt:vector size="79" baseType="lpstr">
      <vt:lpstr>Aptos</vt:lpstr>
      <vt:lpstr>Arial</vt:lpstr>
      <vt:lpstr>Calibri</vt:lpstr>
      <vt:lpstr>Calibri Light</vt:lpstr>
      <vt:lpstr>Google Sans</vt:lpstr>
      <vt:lpstr>Segoe UI</vt:lpstr>
      <vt:lpstr>Times New Roman</vt:lpstr>
      <vt:lpstr>Wingdings</vt:lpstr>
      <vt:lpstr>Motív Office</vt:lpstr>
      <vt:lpstr>Non-neurogenní dysfunkce močového měchýře u dětí </vt:lpstr>
      <vt:lpstr>Zdroje </vt:lpstr>
      <vt:lpstr>Prezentácia programu PowerPoint</vt:lpstr>
      <vt:lpstr>Seznam použitých skratek </vt:lpstr>
      <vt:lpstr>Prezentácia programu PowerPoint</vt:lpstr>
      <vt:lpstr>Prezentácia programu PowerPoint</vt:lpstr>
      <vt:lpstr>Mikční fáze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LUTD  Lower Urinary Tract Dysfunction</vt:lpstr>
      <vt:lpstr>LUTD</vt:lpstr>
      <vt:lpstr>Prezentácia programu PowerPoint</vt:lpstr>
      <vt:lpstr>Stanovení  diagnózy </vt:lpstr>
      <vt:lpstr>Anamnéza:</vt:lpstr>
      <vt:lpstr>Anamnéza:</vt:lpstr>
      <vt:lpstr>Anamnéza:</vt:lpstr>
      <vt:lpstr>Dotazníky </vt:lpstr>
      <vt:lpstr>Prezentácia programu PowerPoint</vt:lpstr>
      <vt:lpstr>SSIPPE</vt:lpstr>
      <vt:lpstr>Správné stanovení dg</vt:lpstr>
      <vt:lpstr>Ultrasonografie </vt:lpstr>
      <vt:lpstr>Uroflowmetrie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UFM s EMG </vt:lpstr>
      <vt:lpstr>Terapie - nLUTD </vt:lpstr>
      <vt:lpstr>Terapie - nLUTD </vt:lpstr>
      <vt:lpstr>Prezentácia programu PowerPoint</vt:lpstr>
      <vt:lpstr>Uroterapie - doporučení režimu </vt:lpstr>
      <vt:lpstr>Prezentácia programu PowerPoint</vt:lpstr>
      <vt:lpstr>Terapie - nLUTD </vt:lpstr>
      <vt:lpstr>Prezentácia programu PowerPoint</vt:lpstr>
      <vt:lpstr>Medikace  </vt:lpstr>
      <vt:lpstr>Medikace</vt:lpstr>
      <vt:lpstr>Prezentácia programu PowerPoint</vt:lpstr>
      <vt:lpstr>Biofeedback </vt:lpstr>
      <vt:lpstr>Biofeedback </vt:lpstr>
      <vt:lpstr>Neuromodulace </vt:lpstr>
      <vt:lpstr>Prezentácia programu PowerPoint</vt:lpstr>
      <vt:lpstr>Periferní neurostimulace a neuromodulace u dětí</vt:lpstr>
      <vt:lpstr>Periferní neurostimulace a neuromodulace u dětí</vt:lpstr>
      <vt:lpstr>Terapie - nLUTD </vt:lpstr>
      <vt:lpstr>Botulinum Toxin typ A</vt:lpstr>
      <vt:lpstr>Non-neurogenní dysfunkce </vt:lpstr>
      <vt:lpstr>Mikční fáze </vt:lpstr>
      <vt:lpstr>Prezentácia programu PowerPoint</vt:lpstr>
      <vt:lpstr>Prezentácia programu PowerPoint</vt:lpstr>
      <vt:lpstr>Prezentácia programu PowerPoint</vt:lpstr>
      <vt:lpstr>Prezentácia programu PowerPoint</vt:lpstr>
      <vt:lpstr>BBD doporučení </vt:lpstr>
      <vt:lpstr>„Dysfuntional voiding“= dyskoordinovaná mikce </vt:lpstr>
      <vt:lpstr>Prezentácia programu PowerPoint</vt:lpstr>
      <vt:lpstr>Hinmanův syndrom ≠                           Hanako´s sy</vt:lpstr>
      <vt:lpstr>Hypoaktivní m.m. </vt:lpstr>
      <vt:lpstr>Dysfunkce hrdla močového měchýře</vt:lpstr>
      <vt:lpstr>Plnící fáze </vt:lpstr>
      <vt:lpstr>Hyperaktivní m.m. OAB</vt:lpstr>
      <vt:lpstr>Vaginální reflux </vt:lpstr>
      <vt:lpstr>Polakisurický syndrom = Extraordinary Daytime Urinary Frequency (EDUF)</vt:lpstr>
      <vt:lpstr>Stresová inkontinence </vt:lpstr>
      <vt:lpstr>Giggle incontinence</vt:lpstr>
      <vt:lpstr>Methylfenidát </vt:lpstr>
      <vt:lpstr>Závěr: 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Jirásková</dc:creator>
  <cp:lastModifiedBy>Zuzana Jirásková</cp:lastModifiedBy>
  <cp:revision>74</cp:revision>
  <dcterms:created xsi:type="dcterms:W3CDTF">2024-10-17T11:22:28Z</dcterms:created>
  <dcterms:modified xsi:type="dcterms:W3CDTF">2026-09-09T18:54:02Z</dcterms:modified>
</cp:coreProperties>
</file>