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1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883FB8-0BAC-4278-81D5-9695698FC471}" v="2" dt="2026-09-04T14:57:39.8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va Faltusova" userId="81de2b101955809a" providerId="LiveId" clId="{4DD26EC9-40E3-4392-ADB6-96840856CDC1}"/>
    <pc:docChg chg="undo custSel addSld delSld modSld">
      <pc:chgData name="Eva Faltusova" userId="81de2b101955809a" providerId="LiveId" clId="{4DD26EC9-40E3-4392-ADB6-96840856CDC1}" dt="2026-09-04T15:00:17.191" v="2816" actId="1076"/>
      <pc:docMkLst>
        <pc:docMk/>
      </pc:docMkLst>
      <pc:sldChg chg="addSp delSp modSp mod setBg">
        <pc:chgData name="Eva Faltusova" userId="81de2b101955809a" providerId="LiveId" clId="{4DD26EC9-40E3-4392-ADB6-96840856CDC1}" dt="2026-09-04T15:00:17.191" v="2816" actId="1076"/>
        <pc:sldMkLst>
          <pc:docMk/>
          <pc:sldMk cId="2621650614" sldId="256"/>
        </pc:sldMkLst>
        <pc:spChg chg="mod">
          <ac:chgData name="Eva Faltusova" userId="81de2b101955809a" providerId="LiveId" clId="{4DD26EC9-40E3-4392-ADB6-96840856CDC1}" dt="2026-09-04T15:00:08.117" v="2814" actId="26606"/>
          <ac:spMkLst>
            <pc:docMk/>
            <pc:sldMk cId="2621650614" sldId="256"/>
            <ac:spMk id="2" creationId="{FEA22748-470A-67FE-9C96-E7EB3F7FD689}"/>
          </ac:spMkLst>
        </pc:spChg>
        <pc:spChg chg="mod">
          <ac:chgData name="Eva Faltusova" userId="81de2b101955809a" providerId="LiveId" clId="{4DD26EC9-40E3-4392-ADB6-96840856CDC1}" dt="2026-09-04T15:00:08.117" v="2814" actId="26606"/>
          <ac:spMkLst>
            <pc:docMk/>
            <pc:sldMk cId="2621650614" sldId="256"/>
            <ac:spMk id="3" creationId="{405BBE44-4355-DDD6-F4DF-C1834CE060BA}"/>
          </ac:spMkLst>
        </pc:spChg>
        <pc:spChg chg="add">
          <ac:chgData name="Eva Faltusova" userId="81de2b101955809a" providerId="LiveId" clId="{4DD26EC9-40E3-4392-ADB6-96840856CDC1}" dt="2026-09-04T15:00:08.117" v="2814" actId="26606"/>
          <ac:spMkLst>
            <pc:docMk/>
            <pc:sldMk cId="2621650614" sldId="256"/>
            <ac:spMk id="19" creationId="{D42CF425-7213-4F89-B0FF-4C2BDDD9C680}"/>
          </ac:spMkLst>
        </pc:spChg>
        <pc:spChg chg="add">
          <ac:chgData name="Eva Faltusova" userId="81de2b101955809a" providerId="LiveId" clId="{4DD26EC9-40E3-4392-ADB6-96840856CDC1}" dt="2026-09-04T15:00:08.117" v="2814" actId="26606"/>
          <ac:spMkLst>
            <pc:docMk/>
            <pc:sldMk cId="2621650614" sldId="256"/>
            <ac:spMk id="25" creationId="{202A25CB-1ED1-4C87-AB49-8D3BC684D1CE}"/>
          </ac:spMkLst>
        </pc:spChg>
        <pc:spChg chg="add">
          <ac:chgData name="Eva Faltusova" userId="81de2b101955809a" providerId="LiveId" clId="{4DD26EC9-40E3-4392-ADB6-96840856CDC1}" dt="2026-09-04T15:00:08.117" v="2814" actId="26606"/>
          <ac:spMkLst>
            <pc:docMk/>
            <pc:sldMk cId="2621650614" sldId="256"/>
            <ac:spMk id="27" creationId="{BC004C91-9324-4E94-BC28-856AE162D3A8}"/>
          </ac:spMkLst>
        </pc:spChg>
        <pc:spChg chg="add">
          <ac:chgData name="Eva Faltusova" userId="81de2b101955809a" providerId="LiveId" clId="{4DD26EC9-40E3-4392-ADB6-96840856CDC1}" dt="2026-09-04T15:00:08.117" v="2814" actId="26606"/>
          <ac:spMkLst>
            <pc:docMk/>
            <pc:sldMk cId="2621650614" sldId="256"/>
            <ac:spMk id="29" creationId="{5B562CD4-39C5-44ED-BD68-B789B305E0D5}"/>
          </ac:spMkLst>
        </pc:spChg>
        <pc:picChg chg="add del">
          <ac:chgData name="Eva Faltusova" userId="81de2b101955809a" providerId="LiveId" clId="{4DD26EC9-40E3-4392-ADB6-96840856CDC1}" dt="2026-09-04T14:57:43.011" v="2805" actId="478"/>
          <ac:picMkLst>
            <pc:docMk/>
            <pc:sldMk cId="2621650614" sldId="256"/>
            <ac:picMk id="5" creationId="{4F9A4E22-F29B-A969-2E1B-E30FEC051823}"/>
          </ac:picMkLst>
        </pc:picChg>
        <pc:picChg chg="add mod ord">
          <ac:chgData name="Eva Faltusova" userId="81de2b101955809a" providerId="LiveId" clId="{4DD26EC9-40E3-4392-ADB6-96840856CDC1}" dt="2026-09-04T15:00:08.117" v="2814" actId="26606"/>
          <ac:picMkLst>
            <pc:docMk/>
            <pc:sldMk cId="2621650614" sldId="256"/>
            <ac:picMk id="6" creationId="{CA855694-6476-2163-CDAE-7CDB8C13FFF3}"/>
          </ac:picMkLst>
        </pc:picChg>
        <pc:picChg chg="add mod">
          <ac:chgData name="Eva Faltusova" userId="81de2b101955809a" providerId="LiveId" clId="{4DD26EC9-40E3-4392-ADB6-96840856CDC1}" dt="2026-09-04T15:00:17.191" v="2816" actId="1076"/>
          <ac:picMkLst>
            <pc:docMk/>
            <pc:sldMk cId="2621650614" sldId="256"/>
            <ac:picMk id="8" creationId="{1C5DA4F6-0EDB-B402-F652-BCB5556F6005}"/>
          </ac:picMkLst>
        </pc:picChg>
        <pc:picChg chg="add mod">
          <ac:chgData name="Eva Faltusova" userId="81de2b101955809a" providerId="LiveId" clId="{4DD26EC9-40E3-4392-ADB6-96840856CDC1}" dt="2026-09-04T15:00:13.797" v="2815" actId="1076"/>
          <ac:picMkLst>
            <pc:docMk/>
            <pc:sldMk cId="2621650614" sldId="256"/>
            <ac:picMk id="10" creationId="{5FD1182D-568D-D445-6057-A218A8195874}"/>
          </ac:picMkLst>
        </pc:picChg>
        <pc:picChg chg="add">
          <ac:chgData name="Eva Faltusova" userId="81de2b101955809a" providerId="LiveId" clId="{4DD26EC9-40E3-4392-ADB6-96840856CDC1}" dt="2026-09-04T15:00:08.117" v="2814" actId="26606"/>
          <ac:picMkLst>
            <pc:docMk/>
            <pc:sldMk cId="2621650614" sldId="256"/>
            <ac:picMk id="21" creationId="{D35DA97D-88F8-4249-B650-4FC9FD50A382}"/>
          </ac:picMkLst>
        </pc:picChg>
        <pc:picChg chg="add">
          <ac:chgData name="Eva Faltusova" userId="81de2b101955809a" providerId="LiveId" clId="{4DD26EC9-40E3-4392-ADB6-96840856CDC1}" dt="2026-09-04T15:00:08.117" v="2814" actId="26606"/>
          <ac:picMkLst>
            <pc:docMk/>
            <pc:sldMk cId="2621650614" sldId="256"/>
            <ac:picMk id="23" creationId="{43F38673-6E30-4BAE-AC67-0B283EBF4291}"/>
          </ac:picMkLst>
        </pc:picChg>
      </pc:sldChg>
      <pc:sldChg chg="del">
        <pc:chgData name="Eva Faltusova" userId="81de2b101955809a" providerId="LiveId" clId="{4DD26EC9-40E3-4392-ADB6-96840856CDC1}" dt="2026-09-04T14:47:09.670" v="2747" actId="47"/>
        <pc:sldMkLst>
          <pc:docMk/>
          <pc:sldMk cId="2402419627" sldId="257"/>
        </pc:sldMkLst>
      </pc:sldChg>
      <pc:sldChg chg="modSp mod">
        <pc:chgData name="Eva Faltusova" userId="81de2b101955809a" providerId="LiveId" clId="{4DD26EC9-40E3-4392-ADB6-96840856CDC1}" dt="2026-09-04T14:47:20.172" v="2751" actId="27636"/>
        <pc:sldMkLst>
          <pc:docMk/>
          <pc:sldMk cId="4134040092" sldId="258"/>
        </pc:sldMkLst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4134040092" sldId="258"/>
            <ac:spMk id="2" creationId="{97BD4DD2-2A94-119E-18D9-BB6719C86305}"/>
          </ac:spMkLst>
        </pc:spChg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4134040092" sldId="258"/>
            <ac:spMk id="3" creationId="{2FAB0CBC-BA70-D98C-8B76-5FEE86930F03}"/>
          </ac:spMkLst>
        </pc:spChg>
        <pc:spChg chg="mod">
          <ac:chgData name="Eva Faltusova" userId="81de2b101955809a" providerId="LiveId" clId="{4DD26EC9-40E3-4392-ADB6-96840856CDC1}" dt="2026-09-04T14:47:20.172" v="2751" actId="27636"/>
          <ac:spMkLst>
            <pc:docMk/>
            <pc:sldMk cId="4134040092" sldId="258"/>
            <ac:spMk id="4" creationId="{DBAB5CF6-0A9C-C36D-1F9A-AA9AE2A2752C}"/>
          </ac:spMkLst>
        </pc:spChg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4134040092" sldId="258"/>
            <ac:spMk id="5" creationId="{E08E7FB1-C96C-B2FF-1475-37B33920C038}"/>
          </ac:spMkLst>
        </pc:spChg>
        <pc:spChg chg="mod">
          <ac:chgData name="Eva Faltusova" userId="81de2b101955809a" providerId="LiveId" clId="{4DD26EC9-40E3-4392-ADB6-96840856CDC1}" dt="2026-09-04T14:47:20.172" v="2750" actId="27636"/>
          <ac:spMkLst>
            <pc:docMk/>
            <pc:sldMk cId="4134040092" sldId="258"/>
            <ac:spMk id="6" creationId="{A054621E-AB86-E740-93CA-6A14805F378E}"/>
          </ac:spMkLst>
        </pc:spChg>
      </pc:sldChg>
      <pc:sldChg chg="modSp mod">
        <pc:chgData name="Eva Faltusova" userId="81de2b101955809a" providerId="LiveId" clId="{4DD26EC9-40E3-4392-ADB6-96840856CDC1}" dt="2026-09-04T14:47:20.251" v="2753" actId="27636"/>
        <pc:sldMkLst>
          <pc:docMk/>
          <pc:sldMk cId="1355580163" sldId="259"/>
        </pc:sldMkLst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1355580163" sldId="259"/>
            <ac:spMk id="2" creationId="{9648B417-887F-83FA-6A59-9C429FBD0C85}"/>
          </ac:spMkLst>
        </pc:spChg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1355580163" sldId="259"/>
            <ac:spMk id="3" creationId="{81FF6FCE-591C-A666-9D24-9FC188E1F2B6}"/>
          </ac:spMkLst>
        </pc:spChg>
        <pc:spChg chg="mod">
          <ac:chgData name="Eva Faltusova" userId="81de2b101955809a" providerId="LiveId" clId="{4DD26EC9-40E3-4392-ADB6-96840856CDC1}" dt="2026-09-04T14:47:20.251" v="2753" actId="27636"/>
          <ac:spMkLst>
            <pc:docMk/>
            <pc:sldMk cId="1355580163" sldId="259"/>
            <ac:spMk id="4" creationId="{DB0D72EB-9E32-171E-07A6-F03BFEABEDFE}"/>
          </ac:spMkLst>
        </pc:spChg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1355580163" sldId="259"/>
            <ac:spMk id="5" creationId="{34443FBE-A127-6141-5158-5E1599848BE6}"/>
          </ac:spMkLst>
        </pc:spChg>
        <pc:spChg chg="mod">
          <ac:chgData name="Eva Faltusova" userId="81de2b101955809a" providerId="LiveId" clId="{4DD26EC9-40E3-4392-ADB6-96840856CDC1}" dt="2026-09-04T14:47:20.251" v="2752" actId="27636"/>
          <ac:spMkLst>
            <pc:docMk/>
            <pc:sldMk cId="1355580163" sldId="259"/>
            <ac:spMk id="6" creationId="{171B0380-61CA-66FF-995D-A956F54D4D8B}"/>
          </ac:spMkLst>
        </pc:spChg>
      </pc:sldChg>
      <pc:sldChg chg="modSp mod">
        <pc:chgData name="Eva Faltusova" userId="81de2b101955809a" providerId="LiveId" clId="{4DD26EC9-40E3-4392-ADB6-96840856CDC1}" dt="2026-09-04T14:47:20.267" v="2754" actId="27636"/>
        <pc:sldMkLst>
          <pc:docMk/>
          <pc:sldMk cId="912596973" sldId="260"/>
        </pc:sldMkLst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912596973" sldId="260"/>
            <ac:spMk id="2" creationId="{12189687-B59C-D8CC-D24C-BD31FAD889BE}"/>
          </ac:spMkLst>
        </pc:spChg>
        <pc:spChg chg="mod">
          <ac:chgData name="Eva Faltusova" userId="81de2b101955809a" providerId="LiveId" clId="{4DD26EC9-40E3-4392-ADB6-96840856CDC1}" dt="2026-09-04T14:47:20.267" v="2754" actId="27636"/>
          <ac:spMkLst>
            <pc:docMk/>
            <pc:sldMk cId="912596973" sldId="260"/>
            <ac:spMk id="3" creationId="{2AD6FEF9-E66E-26B0-1B0C-D3112EB20708}"/>
          </ac:spMkLst>
        </pc:spChg>
      </pc:sldChg>
      <pc:sldChg chg="modSp mod">
        <pc:chgData name="Eva Faltusova" userId="81de2b101955809a" providerId="LiveId" clId="{4DD26EC9-40E3-4392-ADB6-96840856CDC1}" dt="2026-09-04T14:47:20.267" v="2755" actId="27636"/>
        <pc:sldMkLst>
          <pc:docMk/>
          <pc:sldMk cId="1912343515" sldId="261"/>
        </pc:sldMkLst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1912343515" sldId="261"/>
            <ac:spMk id="2" creationId="{3953B9C5-FF7B-3EB8-1AC4-4DA8B3CFC3B3}"/>
          </ac:spMkLst>
        </pc:spChg>
        <pc:spChg chg="mod">
          <ac:chgData name="Eva Faltusova" userId="81de2b101955809a" providerId="LiveId" clId="{4DD26EC9-40E3-4392-ADB6-96840856CDC1}" dt="2026-09-04T14:47:20.267" v="2755" actId="27636"/>
          <ac:spMkLst>
            <pc:docMk/>
            <pc:sldMk cId="1912343515" sldId="261"/>
            <ac:spMk id="3" creationId="{F292EB1D-7139-00B2-1A66-4285861831D4}"/>
          </ac:spMkLst>
        </pc:spChg>
      </pc:sldChg>
      <pc:sldChg chg="modSp mod">
        <pc:chgData name="Eva Faltusova" userId="81de2b101955809a" providerId="LiveId" clId="{4DD26EC9-40E3-4392-ADB6-96840856CDC1}" dt="2026-09-04T14:47:20.267" v="2756" actId="27636"/>
        <pc:sldMkLst>
          <pc:docMk/>
          <pc:sldMk cId="3180696637" sldId="262"/>
        </pc:sldMkLst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3180696637" sldId="262"/>
            <ac:spMk id="2" creationId="{548DED3F-8625-CA82-F089-BF2E663C1B5E}"/>
          </ac:spMkLst>
        </pc:spChg>
        <pc:spChg chg="mod">
          <ac:chgData name="Eva Faltusova" userId="81de2b101955809a" providerId="LiveId" clId="{4DD26EC9-40E3-4392-ADB6-96840856CDC1}" dt="2026-09-04T14:47:20.267" v="2756" actId="27636"/>
          <ac:spMkLst>
            <pc:docMk/>
            <pc:sldMk cId="3180696637" sldId="262"/>
            <ac:spMk id="3" creationId="{419F5CCD-B03F-ED3A-5336-90A48760196F}"/>
          </ac:spMkLst>
        </pc:spChg>
      </pc:sldChg>
      <pc:sldChg chg="modSp">
        <pc:chgData name="Eva Faltusova" userId="81de2b101955809a" providerId="LiveId" clId="{4DD26EC9-40E3-4392-ADB6-96840856CDC1}" dt="2026-09-04T14:47:19.981" v="2748"/>
        <pc:sldMkLst>
          <pc:docMk/>
          <pc:sldMk cId="715817992" sldId="263"/>
        </pc:sldMkLst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715817992" sldId="263"/>
            <ac:spMk id="2" creationId="{79FCDCAF-520C-6612-A666-2E060531E367}"/>
          </ac:spMkLst>
        </pc:spChg>
      </pc:sldChg>
      <pc:sldChg chg="modSp new mod">
        <pc:chgData name="Eva Faltusova" userId="81de2b101955809a" providerId="LiveId" clId="{4DD26EC9-40E3-4392-ADB6-96840856CDC1}" dt="2026-09-04T14:47:20.283" v="2757" actId="27636"/>
        <pc:sldMkLst>
          <pc:docMk/>
          <pc:sldMk cId="2795454644" sldId="264"/>
        </pc:sldMkLst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2795454644" sldId="264"/>
            <ac:spMk id="2" creationId="{CD681B3F-7E44-1848-E750-E6090A2BB302}"/>
          </ac:spMkLst>
        </pc:spChg>
        <pc:spChg chg="mod">
          <ac:chgData name="Eva Faltusova" userId="81de2b101955809a" providerId="LiveId" clId="{4DD26EC9-40E3-4392-ADB6-96840856CDC1}" dt="2026-09-04T14:47:20.283" v="2757" actId="27636"/>
          <ac:spMkLst>
            <pc:docMk/>
            <pc:sldMk cId="2795454644" sldId="264"/>
            <ac:spMk id="3" creationId="{EE89CAFC-7B5F-3EA3-051F-B6C62A23521E}"/>
          </ac:spMkLst>
        </pc:spChg>
      </pc:sldChg>
      <pc:sldChg chg="modSp new mod">
        <pc:chgData name="Eva Faltusova" userId="81de2b101955809a" providerId="LiveId" clId="{4DD26EC9-40E3-4392-ADB6-96840856CDC1}" dt="2026-09-04T14:47:19.981" v="2748"/>
        <pc:sldMkLst>
          <pc:docMk/>
          <pc:sldMk cId="2773500560" sldId="265"/>
        </pc:sldMkLst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2773500560" sldId="265"/>
            <ac:spMk id="2" creationId="{404E8A7F-0E04-63AC-9EA0-2C04DCF71BF6}"/>
          </ac:spMkLst>
        </pc:spChg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2773500560" sldId="265"/>
            <ac:spMk id="3" creationId="{F5E7B27B-271E-5B11-BD21-DA0591465B99}"/>
          </ac:spMkLst>
        </pc:spChg>
      </pc:sldChg>
      <pc:sldChg chg="modSp new mod">
        <pc:chgData name="Eva Faltusova" userId="81de2b101955809a" providerId="LiveId" clId="{4DD26EC9-40E3-4392-ADB6-96840856CDC1}" dt="2026-09-04T14:47:19.981" v="2748"/>
        <pc:sldMkLst>
          <pc:docMk/>
          <pc:sldMk cId="3493240698" sldId="266"/>
        </pc:sldMkLst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3493240698" sldId="266"/>
            <ac:spMk id="2" creationId="{DA337112-8AA3-0413-B8C3-CE43067E43BB}"/>
          </ac:spMkLst>
        </pc:spChg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3493240698" sldId="266"/>
            <ac:spMk id="3" creationId="{7AFEF5D6-807C-2FED-2E6D-EDCC54562874}"/>
          </ac:spMkLst>
        </pc:spChg>
      </pc:sldChg>
      <pc:sldChg chg="modSp new mod">
        <pc:chgData name="Eva Faltusova" userId="81de2b101955809a" providerId="LiveId" clId="{4DD26EC9-40E3-4392-ADB6-96840856CDC1}" dt="2026-09-04T14:47:19.981" v="2748"/>
        <pc:sldMkLst>
          <pc:docMk/>
          <pc:sldMk cId="1861021744" sldId="267"/>
        </pc:sldMkLst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1861021744" sldId="267"/>
            <ac:spMk id="2" creationId="{F262922D-6F59-03DC-3BF5-7DE5DF8A98B6}"/>
          </ac:spMkLst>
        </pc:spChg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1861021744" sldId="267"/>
            <ac:spMk id="3" creationId="{88BFDEB6-DCC1-949F-3573-0A43DF9819AD}"/>
          </ac:spMkLst>
        </pc:spChg>
      </pc:sldChg>
      <pc:sldChg chg="modSp new mod">
        <pc:chgData name="Eva Faltusova" userId="81de2b101955809a" providerId="LiveId" clId="{4DD26EC9-40E3-4392-ADB6-96840856CDC1}" dt="2026-09-04T14:47:19.981" v="2748"/>
        <pc:sldMkLst>
          <pc:docMk/>
          <pc:sldMk cId="1179305232" sldId="268"/>
        </pc:sldMkLst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1179305232" sldId="268"/>
            <ac:spMk id="2" creationId="{DD01F11A-1CE2-479B-8985-B21AD90B117A}"/>
          </ac:spMkLst>
        </pc:spChg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1179305232" sldId="268"/>
            <ac:spMk id="3" creationId="{34B9858C-41CD-C072-F0A5-848B2A2C8F34}"/>
          </ac:spMkLst>
        </pc:spChg>
      </pc:sldChg>
      <pc:sldChg chg="modSp new mod">
        <pc:chgData name="Eva Faltusova" userId="81de2b101955809a" providerId="LiveId" clId="{4DD26EC9-40E3-4392-ADB6-96840856CDC1}" dt="2026-09-04T14:47:19.981" v="2748"/>
        <pc:sldMkLst>
          <pc:docMk/>
          <pc:sldMk cId="2066327446" sldId="269"/>
        </pc:sldMkLst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2066327446" sldId="269"/>
            <ac:spMk id="2" creationId="{F22AC73E-723B-9CF1-8F21-919001EE259A}"/>
          </ac:spMkLst>
        </pc:spChg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2066327446" sldId="269"/>
            <ac:spMk id="3" creationId="{77558179-A021-75EF-4FC4-ABA5C92B860C}"/>
          </ac:spMkLst>
        </pc:spChg>
      </pc:sldChg>
      <pc:sldChg chg="modSp new mod">
        <pc:chgData name="Eva Faltusova" userId="81de2b101955809a" providerId="LiveId" clId="{4DD26EC9-40E3-4392-ADB6-96840856CDC1}" dt="2026-09-04T14:47:20.283" v="2758" actId="27636"/>
        <pc:sldMkLst>
          <pc:docMk/>
          <pc:sldMk cId="2283517450" sldId="270"/>
        </pc:sldMkLst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2283517450" sldId="270"/>
            <ac:spMk id="2" creationId="{2C5A0A21-44B3-7670-8558-EB66114BEE5F}"/>
          </ac:spMkLst>
        </pc:spChg>
        <pc:spChg chg="mod">
          <ac:chgData name="Eva Faltusova" userId="81de2b101955809a" providerId="LiveId" clId="{4DD26EC9-40E3-4392-ADB6-96840856CDC1}" dt="2026-09-04T14:47:20.283" v="2758" actId="27636"/>
          <ac:spMkLst>
            <pc:docMk/>
            <pc:sldMk cId="2283517450" sldId="270"/>
            <ac:spMk id="3" creationId="{CC26DE6E-89AB-B957-B3BF-A430A714F2B1}"/>
          </ac:spMkLst>
        </pc:spChg>
      </pc:sldChg>
      <pc:sldChg chg="modSp new mod">
        <pc:chgData name="Eva Faltusova" userId="81de2b101955809a" providerId="LiveId" clId="{4DD26EC9-40E3-4392-ADB6-96840856CDC1}" dt="2026-09-04T14:47:20.299" v="2759" actId="27636"/>
        <pc:sldMkLst>
          <pc:docMk/>
          <pc:sldMk cId="1578994820" sldId="271"/>
        </pc:sldMkLst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1578994820" sldId="271"/>
            <ac:spMk id="2" creationId="{C1A84019-771B-634C-9D77-4C6E1CEC3E65}"/>
          </ac:spMkLst>
        </pc:spChg>
        <pc:spChg chg="mod">
          <ac:chgData name="Eva Faltusova" userId="81de2b101955809a" providerId="LiveId" clId="{4DD26EC9-40E3-4392-ADB6-96840856CDC1}" dt="2026-09-04T14:47:20.299" v="2759" actId="27636"/>
          <ac:spMkLst>
            <pc:docMk/>
            <pc:sldMk cId="1578994820" sldId="271"/>
            <ac:spMk id="3" creationId="{F7C76A79-7154-F96B-0EA5-14EC238CF4C4}"/>
          </ac:spMkLst>
        </pc:spChg>
      </pc:sldChg>
      <pc:sldChg chg="modSp new mod">
        <pc:chgData name="Eva Faltusova" userId="81de2b101955809a" providerId="LiveId" clId="{4DD26EC9-40E3-4392-ADB6-96840856CDC1}" dt="2026-09-04T14:47:19.981" v="2748"/>
        <pc:sldMkLst>
          <pc:docMk/>
          <pc:sldMk cId="3419339834" sldId="272"/>
        </pc:sldMkLst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3419339834" sldId="272"/>
            <ac:spMk id="2" creationId="{4744C84F-B6BB-2083-C75D-7AEBEE91C940}"/>
          </ac:spMkLst>
        </pc:spChg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3419339834" sldId="272"/>
            <ac:spMk id="3" creationId="{16414430-0B83-C482-244A-41358C1E4515}"/>
          </ac:spMkLst>
        </pc:spChg>
      </pc:sldChg>
      <pc:sldChg chg="modSp new mod">
        <pc:chgData name="Eva Faltusova" userId="81de2b101955809a" providerId="LiveId" clId="{4DD26EC9-40E3-4392-ADB6-96840856CDC1}" dt="2026-09-04T14:47:19.981" v="2748"/>
        <pc:sldMkLst>
          <pc:docMk/>
          <pc:sldMk cId="2021806775" sldId="273"/>
        </pc:sldMkLst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2021806775" sldId="273"/>
            <ac:spMk id="2" creationId="{083D3C8E-BC0A-1D49-3892-43A437E676FC}"/>
          </ac:spMkLst>
        </pc:spChg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2021806775" sldId="273"/>
            <ac:spMk id="3" creationId="{4FEC5C7B-4702-50BE-2982-D6C33EC91E29}"/>
          </ac:spMkLst>
        </pc:spChg>
      </pc:sldChg>
      <pc:sldChg chg="modSp new mod">
        <pc:chgData name="Eva Faltusova" userId="81de2b101955809a" providerId="LiveId" clId="{4DD26EC9-40E3-4392-ADB6-96840856CDC1}" dt="2026-09-04T14:47:19.981" v="2748"/>
        <pc:sldMkLst>
          <pc:docMk/>
          <pc:sldMk cId="3366733621" sldId="274"/>
        </pc:sldMkLst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3366733621" sldId="274"/>
            <ac:spMk id="2" creationId="{5D183742-8BA7-D240-BDAC-B14BFCAB329C}"/>
          </ac:spMkLst>
        </pc:spChg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3366733621" sldId="274"/>
            <ac:spMk id="3" creationId="{6806EA36-DC06-B464-1D76-1DE6105C6F36}"/>
          </ac:spMkLst>
        </pc:spChg>
      </pc:sldChg>
      <pc:sldChg chg="modSp new mod">
        <pc:chgData name="Eva Faltusova" userId="81de2b101955809a" providerId="LiveId" clId="{4DD26EC9-40E3-4392-ADB6-96840856CDC1}" dt="2026-09-04T14:48:19.370" v="2788" actId="5793"/>
        <pc:sldMkLst>
          <pc:docMk/>
          <pc:sldMk cId="91628125" sldId="275"/>
        </pc:sldMkLst>
        <pc:spChg chg="mod">
          <ac:chgData name="Eva Faltusova" userId="81de2b101955809a" providerId="LiveId" clId="{4DD26EC9-40E3-4392-ADB6-96840856CDC1}" dt="2026-09-04T14:47:19.981" v="2748"/>
          <ac:spMkLst>
            <pc:docMk/>
            <pc:sldMk cId="91628125" sldId="275"/>
            <ac:spMk id="2" creationId="{61E648D5-CEE3-2F6F-882C-8A69956BFAF9}"/>
          </ac:spMkLst>
        </pc:spChg>
        <pc:spChg chg="mod">
          <ac:chgData name="Eva Faltusova" userId="81de2b101955809a" providerId="LiveId" clId="{4DD26EC9-40E3-4392-ADB6-96840856CDC1}" dt="2026-09-04T14:48:19.370" v="2788" actId="5793"/>
          <ac:spMkLst>
            <pc:docMk/>
            <pc:sldMk cId="91628125" sldId="275"/>
            <ac:spMk id="3" creationId="{572423FE-4773-3FE3-4BE0-DE043E5FAF8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2474-F569-4E5C-865D-9D7F0D37ACA7}" type="datetimeFigureOut">
              <a:rPr lang="cs-CZ" smtClean="0"/>
              <a:t>04.09.2026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A54D-FECB-4A60-B7C8-35F042AE20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1462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2474-F569-4E5C-865D-9D7F0D37ACA7}" type="datetimeFigureOut">
              <a:rPr lang="cs-CZ" smtClean="0"/>
              <a:t>04.09.2026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A54D-FECB-4A60-B7C8-35F042AE20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0785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2474-F569-4E5C-865D-9D7F0D37ACA7}" type="datetimeFigureOut">
              <a:rPr lang="cs-CZ" smtClean="0"/>
              <a:t>04.09.2026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A54D-FECB-4A60-B7C8-35F042AE20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7448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2474-F569-4E5C-865D-9D7F0D37ACA7}" type="datetimeFigureOut">
              <a:rPr lang="cs-CZ" smtClean="0"/>
              <a:t>04.09.2026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A54D-FECB-4A60-B7C8-35F042AE20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9365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2474-F569-4E5C-865D-9D7F0D37ACA7}" type="datetimeFigureOut">
              <a:rPr lang="cs-CZ" smtClean="0"/>
              <a:t>04.09.2026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A54D-FECB-4A60-B7C8-35F042AE20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9082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2474-F569-4E5C-865D-9D7F0D37ACA7}" type="datetimeFigureOut">
              <a:rPr lang="cs-CZ" smtClean="0"/>
              <a:t>04.09.2026</a:t>
            </a:fld>
            <a:endParaRPr lang="cs-CZ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A54D-FECB-4A60-B7C8-35F042AE20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8560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2474-F569-4E5C-865D-9D7F0D37ACA7}" type="datetimeFigureOut">
              <a:rPr lang="cs-CZ" smtClean="0"/>
              <a:t>04.09.2026</a:t>
            </a:fld>
            <a:endParaRPr lang="cs-CZ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A54D-FECB-4A60-B7C8-35F042AE20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865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2474-F569-4E5C-865D-9D7F0D37ACA7}" type="datetimeFigureOut">
              <a:rPr lang="cs-CZ" smtClean="0"/>
              <a:t>04.09.2026</a:t>
            </a:fld>
            <a:endParaRPr lang="cs-CZ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A54D-FECB-4A60-B7C8-35F042AE20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333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2474-F569-4E5C-865D-9D7F0D37ACA7}" type="datetimeFigureOut">
              <a:rPr lang="cs-CZ" smtClean="0"/>
              <a:t>04.09.2026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A54D-FECB-4A60-B7C8-35F042AE20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1155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2474-F569-4E5C-865D-9D7F0D37ACA7}" type="datetimeFigureOut">
              <a:rPr lang="cs-CZ" smtClean="0"/>
              <a:t>04.09.2026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A54D-FECB-4A60-B7C8-35F042AE20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9116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2474-F569-4E5C-865D-9D7F0D37ACA7}" type="datetimeFigureOut">
              <a:rPr lang="cs-CZ" smtClean="0"/>
              <a:t>04.09.2026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A54D-FECB-4A60-B7C8-35F042AE20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0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2474-F569-4E5C-865D-9D7F0D37ACA7}" type="datetimeFigureOut">
              <a:rPr lang="cs-CZ" smtClean="0"/>
              <a:t>04.09.2026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A54D-FECB-4A60-B7C8-35F042AE20A8}" type="slidenum">
              <a:rPr lang="cs-CZ" smtClean="0"/>
              <a:t>‹#›</a:t>
            </a:fld>
            <a:endParaRPr lang="cs-CZ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46775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2474-F569-4E5C-865D-9D7F0D37ACA7}" type="datetimeFigureOut">
              <a:rPr lang="cs-CZ" smtClean="0"/>
              <a:t>04.09.2026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A54D-FECB-4A60-B7C8-35F042AE20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3965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2474-F569-4E5C-865D-9D7F0D37ACA7}" type="datetimeFigureOut">
              <a:rPr lang="cs-CZ" smtClean="0"/>
              <a:t>04.09.2026</a:t>
            </a:fld>
            <a:endParaRPr lang="cs-CZ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A54D-FECB-4A60-B7C8-35F042AE20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0144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2474-F569-4E5C-865D-9D7F0D37ACA7}" type="datetimeFigureOut">
              <a:rPr lang="cs-CZ" smtClean="0"/>
              <a:t>04.09.2026</a:t>
            </a:fld>
            <a:endParaRPr lang="cs-CZ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A54D-FECB-4A60-B7C8-35F042AE20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9455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2474-F569-4E5C-865D-9D7F0D37ACA7}" type="datetimeFigureOut">
              <a:rPr lang="cs-CZ" smtClean="0"/>
              <a:t>04.09.2026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A54D-FECB-4A60-B7C8-35F042AE20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66313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2474-F569-4E5C-865D-9D7F0D37ACA7}" type="datetimeFigureOut">
              <a:rPr lang="cs-CZ" smtClean="0"/>
              <a:t>04.09.2026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7A54D-FECB-4A60-B7C8-35F042AE20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5047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EEB2474-F569-4E5C-865D-9D7F0D37ACA7}" type="datetimeFigureOut">
              <a:rPr lang="cs-CZ" smtClean="0"/>
              <a:t>04.09.2026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7A54D-FECB-4A60-B7C8-35F042AE20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79093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12E3267-7ABE-412B-8580-47EC0D1F61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0B62C5A-2250-4380-AB23-DB87446CC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D42CF425-7213-4F89-B0FF-4C2BDDD9C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35DA97D-88F8-4249-B650-4FC9FD50A3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3F38673-6E30-4BAE-AC67-0B283EBF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02A25CB-1ED1-4C87-AB49-8D3BC684D1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C004C91-9324-4E94-BC28-856AE162D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29" name="Freeform 7">
            <a:extLst>
              <a:ext uri="{FF2B5EF4-FFF2-40B4-BE49-F238E27FC236}">
                <a16:creationId xmlns:a16="http://schemas.microsoft.com/office/drawing/2014/main" id="{5B562CD4-39C5-44ED-BD68-B789B305E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EA22748-470A-67FE-9C96-E7EB3F7FD6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6111" y="452718"/>
            <a:ext cx="9404723" cy="118071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600"/>
              <a:t>Diagnostika a léčba funkční zácpy v ambulanci –aktuální postup</a:t>
            </a:r>
            <a:br>
              <a:rPr lang="en-US" sz="2600"/>
            </a:br>
            <a:endParaRPr lang="en-US" sz="260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05BBE44-4355-DDD6-F4DF-C1834CE060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856" y="2548281"/>
            <a:ext cx="7152860" cy="3654389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</a:rPr>
              <a:t>MUD.Eva Faltusová FEAPU</a:t>
            </a:r>
          </a:p>
          <a:p>
            <a:pPr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</a:rPr>
              <a:t>Klinika Dětské Chirurgie a traumatologie FTN Krč</a:t>
            </a:r>
          </a:p>
          <a:p>
            <a:pPr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</a:rPr>
              <a:t>Urologická klinika VFN</a:t>
            </a:r>
          </a:p>
          <a:p>
            <a:pPr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</a:rPr>
              <a:t>Medicina Plus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1C5DA4F6-0EDB-B402-F652-BCB5556F6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10141010" y="2562481"/>
            <a:ext cx="1728705" cy="1733038"/>
          </a:xfrm>
          <a:prstGeom prst="rect">
            <a:avLst/>
          </a:prstGeom>
          <a:noFill/>
          <a:effectLst/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5FD1182D-568D-D445-6057-A218A8195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10091234" y="4391281"/>
            <a:ext cx="1828259" cy="1733038"/>
          </a:xfrm>
          <a:prstGeom prst="rect">
            <a:avLst/>
          </a:prstGeom>
          <a:noFill/>
          <a:effectLst/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CA855694-6476-2163-CDAE-7CDB8C13FF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70467" y="5958674"/>
            <a:ext cx="2149026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650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BD4DD2-2A94-119E-18D9-BB6719C86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Funkční zácpa- Definice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FAB0CBC-BA70-D98C-8B76-5FEE86930F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Dle ROME IV. 2016 -typy</a:t>
            </a:r>
          </a:p>
          <a:p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BAB5CF6-0A9C-C36D-1F9A-AA9AE2A2752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– Funkční</a:t>
            </a:r>
          </a:p>
          <a:p>
            <a:pPr marL="0" indent="0">
              <a:buNone/>
            </a:pPr>
            <a:r>
              <a:rPr lang="cs-CZ" dirty="0"/>
              <a:t> -Anatomická</a:t>
            </a:r>
          </a:p>
          <a:p>
            <a:pPr marL="0" indent="0">
              <a:buNone/>
            </a:pPr>
            <a:r>
              <a:rPr lang="cs-CZ" dirty="0"/>
              <a:t>-Abnormální pohyblivost    střev(</a:t>
            </a:r>
            <a:r>
              <a:rPr lang="cs-CZ" dirty="0" err="1"/>
              <a:t>neurointestinální</a:t>
            </a:r>
            <a:r>
              <a:rPr lang="cs-CZ" dirty="0"/>
              <a:t> dysplazie)</a:t>
            </a:r>
          </a:p>
          <a:p>
            <a:pPr marL="0" indent="0">
              <a:buNone/>
            </a:pPr>
            <a:r>
              <a:rPr lang="cs-CZ" dirty="0"/>
              <a:t>-</a:t>
            </a:r>
            <a:r>
              <a:rPr lang="cs-CZ" dirty="0" err="1"/>
              <a:t>Iatrogenní</a:t>
            </a:r>
            <a:r>
              <a:rPr lang="cs-CZ" dirty="0"/>
              <a:t> (léky)</a:t>
            </a:r>
          </a:p>
          <a:p>
            <a:pPr marL="0" indent="0">
              <a:buNone/>
            </a:pPr>
            <a:r>
              <a:rPr lang="cs-CZ" dirty="0"/>
              <a:t>-Metabolická (</a:t>
            </a:r>
            <a:r>
              <a:rPr lang="cs-CZ" dirty="0" err="1"/>
              <a:t>hypokalemie</a:t>
            </a:r>
            <a:r>
              <a:rPr lang="cs-CZ" dirty="0"/>
              <a:t>, </a:t>
            </a:r>
            <a:r>
              <a:rPr lang="cs-CZ" dirty="0" err="1"/>
              <a:t>hyperkalcemie</a:t>
            </a:r>
            <a:r>
              <a:rPr lang="cs-CZ" dirty="0"/>
              <a:t>)</a:t>
            </a:r>
          </a:p>
          <a:p>
            <a:pPr marL="0" indent="0">
              <a:buNone/>
            </a:pPr>
            <a:r>
              <a:rPr lang="cs-CZ" dirty="0"/>
              <a:t>-Endokrinní</a:t>
            </a:r>
          </a:p>
          <a:p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08E7FB1-C96C-B2FF-1475-37B33920C0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Dle ROME IV. 2016 -definice</a:t>
            </a:r>
          </a:p>
          <a:p>
            <a:endParaRPr lang="cs-CZ" dirty="0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054621E-AB86-E740-93CA-6A14805F378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Od 4 let věku, alespoň 2 příznaky , alespoň 1x za měsíc</a:t>
            </a:r>
          </a:p>
          <a:p>
            <a:pPr marL="0" indent="0">
              <a:buNone/>
            </a:pPr>
            <a:r>
              <a:rPr lang="cs-CZ" dirty="0"/>
              <a:t>-Stolice á 3 dny a méně(2x týdně)</a:t>
            </a:r>
          </a:p>
          <a:p>
            <a:pPr marL="0" indent="0">
              <a:buNone/>
            </a:pPr>
            <a:r>
              <a:rPr lang="cs-CZ" dirty="0"/>
              <a:t>-</a:t>
            </a:r>
            <a:r>
              <a:rPr lang="cs-CZ" dirty="0" err="1"/>
              <a:t>Zadžování</a:t>
            </a:r>
            <a:r>
              <a:rPr lang="cs-CZ" dirty="0"/>
              <a:t> stolice( manévry)</a:t>
            </a:r>
          </a:p>
          <a:p>
            <a:pPr marL="0" indent="0">
              <a:buNone/>
            </a:pPr>
            <a:r>
              <a:rPr lang="cs-CZ" dirty="0"/>
              <a:t>-</a:t>
            </a:r>
            <a:r>
              <a:rPr lang="cs-CZ" dirty="0" err="1"/>
              <a:t>Anamnesa</a:t>
            </a:r>
            <a:r>
              <a:rPr lang="cs-CZ" dirty="0"/>
              <a:t>  bolestivé stolice</a:t>
            </a:r>
          </a:p>
          <a:p>
            <a:pPr marL="0" indent="0">
              <a:buNone/>
            </a:pPr>
            <a:r>
              <a:rPr lang="cs-CZ" dirty="0"/>
              <a:t>-Velké množství stolice (až ucpávající WC)</a:t>
            </a:r>
          </a:p>
          <a:p>
            <a:pPr marL="0" indent="0">
              <a:buNone/>
            </a:pPr>
            <a:r>
              <a:rPr lang="cs-CZ" dirty="0"/>
              <a:t>-Přítomnost objemné fekální hmoty v konečníku</a:t>
            </a:r>
          </a:p>
          <a:p>
            <a:pPr marL="0" indent="0">
              <a:buNone/>
            </a:pPr>
            <a:r>
              <a:rPr lang="cs-CZ" dirty="0"/>
              <a:t>-1 a více epizod inkontinence stolice týdně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34040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648B417-887F-83FA-6A59-9C429FBD0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Funkční zácpa- Definice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1FF6FCE-591C-A666-9D24-9FC188E1F2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Dle Rome V. 2026-typy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B0D72EB-9E32-171E-07A6-F03BFEABEDF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cs-CZ" dirty="0"/>
              <a:t>Syndrom dráždivého tračníku</a:t>
            </a:r>
          </a:p>
          <a:p>
            <a:r>
              <a:rPr lang="cs-CZ" dirty="0"/>
              <a:t>Chronická zácpa</a:t>
            </a:r>
          </a:p>
          <a:p>
            <a:r>
              <a:rPr lang="cs-CZ" dirty="0"/>
              <a:t>Funkční průjem</a:t>
            </a:r>
          </a:p>
          <a:p>
            <a:r>
              <a:rPr lang="cs-CZ" dirty="0"/>
              <a:t>Funkční nadýmání břicha</a:t>
            </a:r>
          </a:p>
          <a:p>
            <a:r>
              <a:rPr lang="cs-CZ" dirty="0"/>
              <a:t>Neklasifikované střevní dysfunkce</a:t>
            </a:r>
          </a:p>
          <a:p>
            <a:r>
              <a:rPr lang="cs-CZ" dirty="0" err="1"/>
              <a:t>Opioidy</a:t>
            </a:r>
            <a:r>
              <a:rPr lang="cs-CZ" dirty="0"/>
              <a:t> vyvolaná zácpa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4443FBE-A127-6141-5158-5E1599848B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Dle Rome V. 2026-definice</a:t>
            </a:r>
          </a:p>
          <a:p>
            <a:endParaRPr lang="cs-CZ" dirty="0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71B0380-61CA-66FF-995D-A956F54D4D8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cs-CZ" dirty="0"/>
              <a:t>2 a více příznaků u 25% a více epizod vyprazdňování</a:t>
            </a:r>
          </a:p>
          <a:p>
            <a:r>
              <a:rPr lang="cs-CZ" dirty="0"/>
              <a:t>Tlak a obtížné vyprazdňování</a:t>
            </a:r>
          </a:p>
          <a:p>
            <a:r>
              <a:rPr lang="cs-CZ" dirty="0"/>
              <a:t>Tvrdá stolice (Bristol Typ1-2)</a:t>
            </a:r>
          </a:p>
          <a:p>
            <a:r>
              <a:rPr lang="cs-CZ" dirty="0"/>
              <a:t>Pocit </a:t>
            </a:r>
            <a:r>
              <a:rPr lang="cs-CZ" dirty="0" err="1"/>
              <a:t>nedovyprázdnění</a:t>
            </a:r>
            <a:endParaRPr lang="cs-CZ" dirty="0"/>
          </a:p>
          <a:p>
            <a:r>
              <a:rPr lang="cs-CZ" dirty="0"/>
              <a:t>Pocit plnosti rekta</a:t>
            </a:r>
          </a:p>
          <a:p>
            <a:r>
              <a:rPr lang="cs-CZ" dirty="0"/>
              <a:t>Manuální manévry k vyprázdněné</a:t>
            </a:r>
          </a:p>
          <a:p>
            <a:r>
              <a:rPr lang="cs-CZ" dirty="0"/>
              <a:t>Méně jak 3 stolice týdně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55580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189687-B59C-D8CC-D24C-BD31FAD88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Funkční zácpa-Etiologie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AD6FEF9-E66E-26B0-1B0C-D3112EB207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Celosvětově 0,5-32,2%</a:t>
            </a:r>
          </a:p>
          <a:p>
            <a:r>
              <a:rPr lang="cs-CZ" dirty="0"/>
              <a:t>Evropa 9,6% </a:t>
            </a:r>
          </a:p>
          <a:p>
            <a:r>
              <a:rPr lang="cs-CZ" dirty="0"/>
              <a:t>Japonsko 20%</a:t>
            </a:r>
          </a:p>
          <a:p>
            <a:r>
              <a:rPr lang="cs-CZ" dirty="0"/>
              <a:t>Afrika 31,9%</a:t>
            </a:r>
          </a:p>
          <a:p>
            <a:r>
              <a:rPr lang="cs-CZ" dirty="0"/>
              <a:t>J+S Amerika  10-23%</a:t>
            </a:r>
          </a:p>
          <a:p>
            <a:r>
              <a:rPr lang="cs-CZ" dirty="0"/>
              <a:t>Dívky i chlapci symetricky</a:t>
            </a:r>
          </a:p>
          <a:p>
            <a:r>
              <a:rPr lang="cs-CZ" dirty="0"/>
              <a:t>Nejčastější mezi  2-4 rokem věku</a:t>
            </a:r>
          </a:p>
          <a:p>
            <a:r>
              <a:rPr lang="cs-CZ" dirty="0"/>
              <a:t>Až 60% pacientů je na medikaci</a:t>
            </a:r>
          </a:p>
          <a:p>
            <a:r>
              <a:rPr lang="cs-CZ" dirty="0"/>
              <a:t>1/3 má obtíže až do dospělosti</a:t>
            </a:r>
          </a:p>
        </p:txBody>
      </p:sp>
    </p:spTree>
    <p:extLst>
      <p:ext uri="{BB962C8B-B14F-4D97-AF65-F5344CB8AC3E}">
        <p14:creationId xmlns:p14="http://schemas.microsoft.com/office/powerpoint/2010/main" val="912596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53B9C5-FF7B-3EB8-1AC4-4DA8B3CFC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Funkční zácpa-ovlivňující faktory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292EB1D-7139-00B2-1A66-428586183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Stabilizace frekvence stolice po 6 měsíci věku</a:t>
            </a:r>
          </a:p>
          <a:p>
            <a:r>
              <a:rPr lang="cs-CZ" dirty="0"/>
              <a:t>Protektivní faktor –kojení( alespoň 2 týdny)</a:t>
            </a:r>
          </a:p>
          <a:p>
            <a:r>
              <a:rPr lang="cs-CZ" dirty="0"/>
              <a:t>Umělá mléčná formule-kyselina palmitová + volné mastné </a:t>
            </a:r>
            <a:r>
              <a:rPr lang="cs-CZ" dirty="0" err="1"/>
              <a:t>kys</a:t>
            </a:r>
            <a:r>
              <a:rPr lang="cs-CZ" dirty="0"/>
              <a:t>. Vytváří nerozpustné kalciové komplexy- tvrdší stolice</a:t>
            </a:r>
          </a:p>
          <a:p>
            <a:r>
              <a:rPr lang="cs-CZ" dirty="0"/>
              <a:t>I jedna traumatická zkušenost (bolest) může spustit zácpu</a:t>
            </a:r>
          </a:p>
          <a:p>
            <a:r>
              <a:rPr lang="cs-CZ" dirty="0"/>
              <a:t>Přechod na tuhou stravu</a:t>
            </a:r>
          </a:p>
          <a:p>
            <a:r>
              <a:rPr lang="cs-CZ" dirty="0"/>
              <a:t>Nácvik na nočník</a:t>
            </a:r>
          </a:p>
          <a:p>
            <a:r>
              <a:rPr lang="cs-CZ" dirty="0"/>
              <a:t>Nedostatek soukromí na toaletě, nepříjemné prostředí</a:t>
            </a:r>
          </a:p>
          <a:p>
            <a:r>
              <a:rPr lang="cs-CZ" dirty="0"/>
              <a:t>Sexuální zneužívání</a:t>
            </a:r>
          </a:p>
          <a:p>
            <a:r>
              <a:rPr lang="cs-CZ" dirty="0"/>
              <a:t>Trauma perineální oblasti</a:t>
            </a:r>
          </a:p>
          <a:p>
            <a:r>
              <a:rPr lang="cs-CZ" dirty="0"/>
              <a:t>Dobrovolné zadržování při hře</a:t>
            </a:r>
          </a:p>
        </p:txBody>
      </p:sp>
    </p:spTree>
    <p:extLst>
      <p:ext uri="{BB962C8B-B14F-4D97-AF65-F5344CB8AC3E}">
        <p14:creationId xmlns:p14="http://schemas.microsoft.com/office/powerpoint/2010/main" val="1912343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8DED3F-8625-CA82-F089-BF2E663C1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Funkční zácpa-Diagnostika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19F5CCD-B03F-ED3A-5336-90A487601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err="1"/>
              <a:t>Anamnesa</a:t>
            </a:r>
            <a:r>
              <a:rPr lang="cs-CZ" dirty="0"/>
              <a:t>- délka obtíží, frekvence a konzistence, přidružené obtíže</a:t>
            </a:r>
          </a:p>
          <a:p>
            <a:r>
              <a:rPr lang="cs-CZ" dirty="0"/>
              <a:t>Fyzikální vyšetření- břicho ( hmatná masa)</a:t>
            </a:r>
          </a:p>
          <a:p>
            <a:pPr marL="0" indent="0">
              <a:buNone/>
            </a:pPr>
            <a:r>
              <a:rPr lang="cs-CZ" dirty="0"/>
              <a:t>                                          - oblast sakra, DKK, </a:t>
            </a:r>
          </a:p>
          <a:p>
            <a:pPr marL="0" indent="0">
              <a:buNone/>
            </a:pPr>
            <a:r>
              <a:rPr lang="cs-CZ" dirty="0"/>
              <a:t>                                          -konečník ( tonus a umístění)</a:t>
            </a:r>
          </a:p>
          <a:p>
            <a:pPr marL="0" indent="0">
              <a:buNone/>
            </a:pPr>
            <a:r>
              <a:rPr lang="cs-CZ" dirty="0"/>
              <a:t>                                          -exoftalmus, spadlá víčka, štítná žláza</a:t>
            </a:r>
          </a:p>
          <a:p>
            <a:endParaRPr lang="cs-CZ" dirty="0"/>
          </a:p>
          <a:p>
            <a:r>
              <a:rPr lang="cs-CZ" dirty="0" err="1"/>
              <a:t>Dovyšetření</a:t>
            </a:r>
            <a:r>
              <a:rPr lang="cs-CZ" dirty="0"/>
              <a:t> – tam kde jsou další příznaky, nereagují na léčbu</a:t>
            </a:r>
          </a:p>
          <a:p>
            <a:r>
              <a:rPr lang="cs-CZ" dirty="0"/>
              <a:t>Zobrazovací metody- primárně neindikovány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80696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FCDCAF-520C-6612-A666-2E060531E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Bristolská škála stolice 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49BC51E-4717-A3C5-18BF-E66F69E33C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1396721"/>
            <a:ext cx="10848032" cy="509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817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681B3F-7E44-1848-E750-E6090A2BB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Diferenciální diagnostika-</a:t>
            </a:r>
            <a:r>
              <a:rPr lang="cs-CZ" dirty="0" err="1"/>
              <a:t>Red</a:t>
            </a:r>
            <a:r>
              <a:rPr lang="cs-CZ" dirty="0"/>
              <a:t> </a:t>
            </a:r>
            <a:r>
              <a:rPr lang="cs-CZ" dirty="0" err="1"/>
              <a:t>flags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E89CAFC-7B5F-3EA3-051F-B6C62A235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Vyloučení organických příčin</a:t>
            </a:r>
          </a:p>
          <a:p>
            <a:r>
              <a:rPr lang="cs-CZ" dirty="0"/>
              <a:t>Pozdní odchod mekonia</a:t>
            </a:r>
          </a:p>
          <a:p>
            <a:r>
              <a:rPr lang="cs-CZ" dirty="0"/>
              <a:t>Zvětšení břicha</a:t>
            </a:r>
          </a:p>
          <a:p>
            <a:r>
              <a:rPr lang="cs-CZ" dirty="0"/>
              <a:t>Zvracení s příměsí žluči</a:t>
            </a:r>
          </a:p>
          <a:p>
            <a:r>
              <a:rPr lang="cs-CZ" dirty="0"/>
              <a:t>Zpomalení růstu</a:t>
            </a:r>
          </a:p>
          <a:p>
            <a:r>
              <a:rPr lang="cs-CZ" dirty="0"/>
              <a:t>Hlen nebo krev ve stolici</a:t>
            </a:r>
          </a:p>
          <a:p>
            <a:r>
              <a:rPr lang="cs-CZ" dirty="0"/>
              <a:t>Opožděný neurologický vývoj</a:t>
            </a:r>
          </a:p>
          <a:p>
            <a:r>
              <a:rPr lang="cs-CZ" dirty="0"/>
              <a:t>Anomální postavení rekta, či </a:t>
            </a:r>
            <a:r>
              <a:rPr lang="cs-CZ" dirty="0" err="1"/>
              <a:t>anomalie</a:t>
            </a:r>
            <a:r>
              <a:rPr lang="cs-CZ" dirty="0"/>
              <a:t> sakrální oblasti</a:t>
            </a:r>
          </a:p>
          <a:p>
            <a:r>
              <a:rPr lang="cs-CZ" dirty="0"/>
              <a:t>Opakované </a:t>
            </a:r>
            <a:r>
              <a:rPr lang="cs-CZ" dirty="0" err="1"/>
              <a:t>febrilie</a:t>
            </a:r>
            <a:r>
              <a:rPr lang="cs-CZ" dirty="0"/>
              <a:t> či IMC</a:t>
            </a:r>
          </a:p>
        </p:txBody>
      </p:sp>
    </p:spTree>
    <p:extLst>
      <p:ext uri="{BB962C8B-B14F-4D97-AF65-F5344CB8AC3E}">
        <p14:creationId xmlns:p14="http://schemas.microsoft.com/office/powerpoint/2010/main" val="2795454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4E8A7F-0E04-63AC-9EA0-2C04DCF71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Dovyšetření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5E7B27B-271E-5B11-BD21-DA0591465B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U přidružených příznaků, či nezlepšení po  6 měsících terapie</a:t>
            </a:r>
          </a:p>
          <a:p>
            <a:r>
              <a:rPr lang="cs-CZ" dirty="0"/>
              <a:t>KO, CRP, hormony štítné žlázy</a:t>
            </a:r>
          </a:p>
          <a:p>
            <a:r>
              <a:rPr lang="cs-CZ" dirty="0"/>
              <a:t>Zobrazení UZ-rektální diametr</a:t>
            </a:r>
          </a:p>
          <a:p>
            <a:r>
              <a:rPr lang="cs-CZ" dirty="0"/>
              <a:t>Rektální manometrie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73500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337112-8AA3-0413-B8C3-CE43067E4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Komplikace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AFEF5D6-807C-2FED-2E6D-EDCC54562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Řitní trhliny</a:t>
            </a:r>
          </a:p>
          <a:p>
            <a:r>
              <a:rPr lang="cs-CZ" dirty="0"/>
              <a:t>Rektální prolaps</a:t>
            </a:r>
          </a:p>
          <a:p>
            <a:r>
              <a:rPr lang="cs-CZ" dirty="0"/>
              <a:t>Hemeroidy</a:t>
            </a:r>
          </a:p>
          <a:p>
            <a:r>
              <a:rPr lang="cs-CZ" dirty="0" err="1"/>
              <a:t>Enkopresa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93240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62922D-6F59-03DC-3BF5-7DE5DF8A9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Léčba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8BFDEB6-DCC1-949F-3573-0A43DF9819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Farmakologická</a:t>
            </a:r>
          </a:p>
          <a:p>
            <a:r>
              <a:rPr lang="cs-CZ" dirty="0"/>
              <a:t>Nefarmakologická</a:t>
            </a:r>
          </a:p>
          <a:p>
            <a:r>
              <a:rPr lang="cs-CZ" dirty="0"/>
              <a:t>Multidisciplinární přístup</a:t>
            </a:r>
          </a:p>
          <a:p>
            <a:r>
              <a:rPr lang="cs-CZ" dirty="0"/>
              <a:t>Změna životního stylu</a:t>
            </a:r>
          </a:p>
        </p:txBody>
      </p:sp>
    </p:spTree>
    <p:extLst>
      <p:ext uri="{BB962C8B-B14F-4D97-AF65-F5344CB8AC3E}">
        <p14:creationId xmlns:p14="http://schemas.microsoft.com/office/powerpoint/2010/main" val="1861021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01F11A-1CE2-479B-8985-B21AD90B1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Léčba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4B9858C-41CD-C072-F0A5-848B2A2C8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Deimpakce</a:t>
            </a:r>
            <a:r>
              <a:rPr lang="cs-CZ" dirty="0"/>
              <a:t> (kontroly  3-4 týdny)</a:t>
            </a:r>
          </a:p>
          <a:p>
            <a:r>
              <a:rPr lang="cs-CZ" dirty="0"/>
              <a:t>Udržovací léčba (kontroly  3-6 měsíců)</a:t>
            </a:r>
          </a:p>
          <a:p>
            <a:r>
              <a:rPr lang="cs-CZ" dirty="0"/>
              <a:t>Změny životního stylu  -</a:t>
            </a:r>
            <a:r>
              <a:rPr lang="cs-CZ" dirty="0" err="1"/>
              <a:t>Gastrokolický</a:t>
            </a:r>
            <a:r>
              <a:rPr lang="cs-CZ" dirty="0"/>
              <a:t> reflex</a:t>
            </a:r>
          </a:p>
          <a:p>
            <a:pPr marL="0" indent="0">
              <a:buNone/>
            </a:pPr>
            <a:r>
              <a:rPr lang="cs-CZ" dirty="0"/>
              <a:t>                                                  - Tekutiny</a:t>
            </a:r>
          </a:p>
          <a:p>
            <a:pPr marL="0" indent="0">
              <a:buNone/>
            </a:pPr>
            <a:r>
              <a:rPr lang="cs-CZ" dirty="0"/>
              <a:t>                                                  - Vláknina</a:t>
            </a:r>
          </a:p>
        </p:txBody>
      </p:sp>
    </p:spTree>
    <p:extLst>
      <p:ext uri="{BB962C8B-B14F-4D97-AF65-F5344CB8AC3E}">
        <p14:creationId xmlns:p14="http://schemas.microsoft.com/office/powerpoint/2010/main" val="1179305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2AC73E-723B-9CF1-8F21-919001EE2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Léčba -akutní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7558179-A021-75EF-4FC4-ABA5C92B86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Polyetylenglykol</a:t>
            </a:r>
            <a:r>
              <a:rPr lang="cs-CZ" dirty="0"/>
              <a:t>  (</a:t>
            </a:r>
            <a:r>
              <a:rPr lang="cs-CZ" dirty="0" err="1"/>
              <a:t>Forlax</a:t>
            </a:r>
            <a:r>
              <a:rPr lang="cs-CZ" dirty="0"/>
              <a:t>, </a:t>
            </a:r>
            <a:r>
              <a:rPr lang="cs-CZ" dirty="0" err="1"/>
              <a:t>Makrobalanc</a:t>
            </a:r>
            <a:r>
              <a:rPr lang="cs-CZ" dirty="0"/>
              <a:t>)</a:t>
            </a:r>
          </a:p>
          <a:p>
            <a:pPr marL="0" indent="0">
              <a:buNone/>
            </a:pPr>
            <a:r>
              <a:rPr lang="cs-CZ" dirty="0"/>
              <a:t>                                     1-1,5g/kg+6-8dl vody (pít 3 hodiny)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Klystýr, či glycerinové čípky ne (pouze když dominuje bolest)</a:t>
            </a:r>
          </a:p>
        </p:txBody>
      </p:sp>
    </p:spTree>
    <p:extLst>
      <p:ext uri="{BB962C8B-B14F-4D97-AF65-F5344CB8AC3E}">
        <p14:creationId xmlns:p14="http://schemas.microsoft.com/office/powerpoint/2010/main" val="2066327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5A0A21-44B3-7670-8558-EB66114BE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Léčba -udržovací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C26DE6E-89AB-B957-B3BF-A430A714F2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Osmotická projímadla -</a:t>
            </a:r>
            <a:r>
              <a:rPr lang="cs-CZ" dirty="0" err="1"/>
              <a:t>Polyetylenglykol</a:t>
            </a:r>
            <a:r>
              <a:rPr lang="cs-CZ" dirty="0"/>
              <a:t> 0,2-0,8g/kg/D</a:t>
            </a:r>
          </a:p>
          <a:p>
            <a:pPr marL="0" indent="0">
              <a:buNone/>
            </a:pPr>
            <a:r>
              <a:rPr lang="cs-CZ" dirty="0"/>
              <a:t>                                                   - </a:t>
            </a:r>
            <a:r>
              <a:rPr lang="cs-CZ" dirty="0" err="1"/>
              <a:t>Lactulosa</a:t>
            </a:r>
            <a:r>
              <a:rPr lang="cs-CZ" dirty="0"/>
              <a:t> 1-3ml/kg/D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Změkčovače stolice      - minerální oleje 1-3ml/kg/D </a:t>
            </a:r>
          </a:p>
          <a:p>
            <a:endParaRPr lang="cs-CZ" dirty="0"/>
          </a:p>
          <a:p>
            <a:r>
              <a:rPr lang="cs-CZ" dirty="0"/>
              <a:t>Stimulační projímadla  (po dobu méně jak  30dní)</a:t>
            </a:r>
          </a:p>
          <a:p>
            <a:pPr marL="0" indent="0">
              <a:buNone/>
            </a:pPr>
            <a:r>
              <a:rPr lang="cs-CZ" dirty="0"/>
              <a:t>                                                    -</a:t>
            </a:r>
            <a:r>
              <a:rPr lang="cs-CZ" dirty="0" err="1"/>
              <a:t>Senna</a:t>
            </a:r>
            <a:r>
              <a:rPr lang="cs-CZ" dirty="0"/>
              <a:t> 2,5-7,5ml/kg/D</a:t>
            </a:r>
          </a:p>
          <a:p>
            <a:pPr marL="0" indent="0">
              <a:buNone/>
            </a:pPr>
            <a:r>
              <a:rPr lang="cs-CZ" dirty="0"/>
              <a:t>                                                    -</a:t>
            </a:r>
            <a:r>
              <a:rPr lang="cs-CZ" dirty="0" err="1"/>
              <a:t>Bisocodyl</a:t>
            </a:r>
            <a:r>
              <a:rPr lang="cs-CZ" dirty="0"/>
              <a:t> 5-10mg/D</a:t>
            </a:r>
          </a:p>
          <a:p>
            <a:pPr marL="0" indent="0">
              <a:buNone/>
            </a:pPr>
            <a:r>
              <a:rPr lang="cs-CZ" dirty="0"/>
              <a:t>Ne u kojenců</a:t>
            </a:r>
          </a:p>
        </p:txBody>
      </p:sp>
    </p:spTree>
    <p:extLst>
      <p:ext uri="{BB962C8B-B14F-4D97-AF65-F5344CB8AC3E}">
        <p14:creationId xmlns:p14="http://schemas.microsoft.com/office/powerpoint/2010/main" val="2283517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44C84F-B6BB-2083-C75D-7AEBEE91C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Probiotika, </a:t>
            </a:r>
            <a:r>
              <a:rPr lang="cs-CZ" dirty="0" err="1"/>
              <a:t>Prebiotika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6414430-0B83-C482-244A-41358C1E4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Probiotika-bakterie tvořící střevní </a:t>
            </a:r>
            <a:r>
              <a:rPr lang="cs-CZ" dirty="0" err="1"/>
              <a:t>mikrobiom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                         - není prokázán účinek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 err="1"/>
              <a:t>Prebiotika</a:t>
            </a:r>
            <a:r>
              <a:rPr lang="cs-CZ" dirty="0"/>
              <a:t>- nestravitelné sacharidy sloužící jako živiny pro   </a:t>
            </a:r>
          </a:p>
          <a:p>
            <a:pPr marL="0" indent="0">
              <a:buNone/>
            </a:pPr>
            <a:r>
              <a:rPr lang="cs-CZ" dirty="0"/>
              <a:t>                           gastrointestinální </a:t>
            </a:r>
            <a:r>
              <a:rPr lang="cs-CZ" dirty="0" err="1"/>
              <a:t>mikrobiom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                        - změkčení stolice ano, zvýšení frekvencí stolice ne</a:t>
            </a:r>
          </a:p>
        </p:txBody>
      </p:sp>
    </p:spTree>
    <p:extLst>
      <p:ext uri="{BB962C8B-B14F-4D97-AF65-F5344CB8AC3E}">
        <p14:creationId xmlns:p14="http://schemas.microsoft.com/office/powerpoint/2010/main" val="3419339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A84019-771B-634C-9D77-4C6E1CEC3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Nefarmakologická léčba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7C76A79-7154-F96B-0EA5-14EC238CF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Tekutiny – u kojenců šťávy bohaté na sorbitol (jablko, švestka, hruška) 1-3ml/kg do 30-60ml vody</a:t>
            </a:r>
          </a:p>
          <a:p>
            <a:r>
              <a:rPr lang="cs-CZ" dirty="0"/>
              <a:t>Vláknina-5x porce  ovoce či zelenina/D</a:t>
            </a:r>
          </a:p>
          <a:p>
            <a:pPr marL="0" indent="0">
              <a:buNone/>
            </a:pPr>
            <a:r>
              <a:rPr lang="cs-CZ" dirty="0"/>
              <a:t>                      - nad 2 roky (věk+5-10g/D)</a:t>
            </a:r>
          </a:p>
          <a:p>
            <a:pPr marL="0" indent="0">
              <a:buNone/>
            </a:pPr>
            <a:r>
              <a:rPr lang="cs-CZ" dirty="0"/>
              <a:t>                       - 1-3roky 10g</a:t>
            </a:r>
          </a:p>
          <a:p>
            <a:pPr marL="0" indent="0">
              <a:buNone/>
            </a:pPr>
            <a:r>
              <a:rPr lang="cs-CZ" dirty="0"/>
              <a:t>                       - 4-10let 14-16g</a:t>
            </a:r>
          </a:p>
          <a:p>
            <a:pPr marL="0" indent="0">
              <a:buNone/>
            </a:pPr>
            <a:r>
              <a:rPr lang="cs-CZ" dirty="0"/>
              <a:t>                        - 11-14 let 19g</a:t>
            </a:r>
          </a:p>
          <a:p>
            <a:r>
              <a:rPr lang="cs-CZ" dirty="0"/>
              <a:t>Fyzická aktivita</a:t>
            </a:r>
          </a:p>
          <a:p>
            <a:r>
              <a:rPr lang="cs-CZ" dirty="0"/>
              <a:t>Kojení do  2 let věku</a:t>
            </a:r>
          </a:p>
        </p:txBody>
      </p:sp>
    </p:spTree>
    <p:extLst>
      <p:ext uri="{BB962C8B-B14F-4D97-AF65-F5344CB8AC3E}">
        <p14:creationId xmlns:p14="http://schemas.microsoft.com/office/powerpoint/2010/main" val="1578994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3D3C8E-BC0A-1D49-3892-43A437E67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Nefarmakologická léčba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FEC5C7B-4702-50BE-2982-D6C33EC91E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Kojenci – masáže břicha, bederní oblasti, reflexní body</a:t>
            </a:r>
          </a:p>
          <a:p>
            <a:endParaRPr lang="cs-CZ" dirty="0"/>
          </a:p>
          <a:p>
            <a:r>
              <a:rPr lang="cs-CZ" dirty="0"/>
              <a:t>BFB (pocit plného kolo, </a:t>
            </a:r>
            <a:r>
              <a:rPr lang="cs-CZ" dirty="0" err="1"/>
              <a:t>zlepše</a:t>
            </a:r>
            <a:r>
              <a:rPr lang="cs-CZ" dirty="0"/>
              <a:t> koordinace pánevního dna)</a:t>
            </a:r>
          </a:p>
          <a:p>
            <a:endParaRPr lang="cs-CZ" dirty="0"/>
          </a:p>
          <a:p>
            <a:r>
              <a:rPr lang="cs-CZ" dirty="0" err="1"/>
              <a:t>Kegalovy</a:t>
            </a:r>
            <a:r>
              <a:rPr lang="cs-CZ" dirty="0"/>
              <a:t> cviky (podpoří koordinaci a cílenou relaxaci)</a:t>
            </a:r>
          </a:p>
          <a:p>
            <a:endParaRPr lang="cs-CZ" dirty="0"/>
          </a:p>
          <a:p>
            <a:r>
              <a:rPr lang="cs-CZ" dirty="0" err="1"/>
              <a:t>Neuromodulace</a:t>
            </a:r>
            <a:r>
              <a:rPr lang="cs-CZ" dirty="0"/>
              <a:t> (aktivace parasympatického nervového systému –aktivace peristaltiky)</a:t>
            </a:r>
          </a:p>
        </p:txBody>
      </p:sp>
    </p:spTree>
    <p:extLst>
      <p:ext uri="{BB962C8B-B14F-4D97-AF65-F5344CB8AC3E}">
        <p14:creationId xmlns:p14="http://schemas.microsoft.com/office/powerpoint/2010/main" val="20218067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183742-8BA7-D240-BDAC-B14BFCAB3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Shrnutí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806EA36-DC06-B464-1D76-1DE6105C6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Častý výskyt (3% konzultací PL, 10% Gastroenterologie)</a:t>
            </a:r>
          </a:p>
          <a:p>
            <a:endParaRPr lang="cs-CZ" dirty="0"/>
          </a:p>
          <a:p>
            <a:r>
              <a:rPr lang="cs-CZ" dirty="0"/>
              <a:t>25% zůstává do dospělosti</a:t>
            </a:r>
          </a:p>
          <a:p>
            <a:endParaRPr lang="cs-CZ" dirty="0"/>
          </a:p>
          <a:p>
            <a:r>
              <a:rPr lang="cs-CZ" dirty="0"/>
              <a:t>60% pacientů nedodržuje doporučenou léčbu</a:t>
            </a:r>
          </a:p>
          <a:p>
            <a:endParaRPr lang="cs-CZ" dirty="0"/>
          </a:p>
          <a:p>
            <a:r>
              <a:rPr lang="cs-CZ" dirty="0"/>
              <a:t>Postup –</a:t>
            </a:r>
            <a:r>
              <a:rPr lang="cs-CZ" dirty="0" err="1"/>
              <a:t>Deimpakce</a:t>
            </a:r>
            <a:r>
              <a:rPr lang="cs-CZ" dirty="0"/>
              <a:t>, udržovací léčba, informace, změny životního stylu</a:t>
            </a:r>
          </a:p>
        </p:txBody>
      </p:sp>
    </p:spTree>
    <p:extLst>
      <p:ext uri="{BB962C8B-B14F-4D97-AF65-F5344CB8AC3E}">
        <p14:creationId xmlns:p14="http://schemas.microsoft.com/office/powerpoint/2010/main" val="33667336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E648D5-CEE3-2F6F-882C-8A69956BF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Děkuji za pozornost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72423FE-4773-3FE3-4BE0-DE043E5FA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16281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2995</TotalTime>
  <Words>729</Words>
  <Application>Microsoft Office PowerPoint</Application>
  <PresentationFormat>Širokoúhlá obrazovka</PresentationFormat>
  <Paragraphs>147</Paragraphs>
  <Slides>19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2" baseType="lpstr">
      <vt:lpstr>Century Gothic</vt:lpstr>
      <vt:lpstr>Wingdings 3</vt:lpstr>
      <vt:lpstr>Ion</vt:lpstr>
      <vt:lpstr>Diagnostika a léčba funkční zácpy v ambulanci –aktuální postup </vt:lpstr>
      <vt:lpstr>Funkční zácpa- Definice</vt:lpstr>
      <vt:lpstr>Funkční zácpa- Definice</vt:lpstr>
      <vt:lpstr>Funkční zácpa-Etiologie</vt:lpstr>
      <vt:lpstr>Funkční zácpa-ovlivňující faktory</vt:lpstr>
      <vt:lpstr>Funkční zácpa-Diagnostika</vt:lpstr>
      <vt:lpstr>Bristolská škála stolice </vt:lpstr>
      <vt:lpstr>Diferenciální diagnostika-Red flags</vt:lpstr>
      <vt:lpstr>Dovyšetření</vt:lpstr>
      <vt:lpstr>Komplikace</vt:lpstr>
      <vt:lpstr>Léčba</vt:lpstr>
      <vt:lpstr>Léčba</vt:lpstr>
      <vt:lpstr>Léčba -akutní</vt:lpstr>
      <vt:lpstr>Léčba -udržovací</vt:lpstr>
      <vt:lpstr>Probiotika, Prebiotika</vt:lpstr>
      <vt:lpstr>Nefarmakologická léčba</vt:lpstr>
      <vt:lpstr>Nefarmakologická léčba</vt:lpstr>
      <vt:lpstr>Shrnutí</vt:lpstr>
      <vt:lpstr>Děkuji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Eva Faltusova</dc:creator>
  <cp:lastModifiedBy>Eva Faltusova</cp:lastModifiedBy>
  <cp:revision>1</cp:revision>
  <dcterms:created xsi:type="dcterms:W3CDTF">2026-09-01T15:46:02Z</dcterms:created>
  <dcterms:modified xsi:type="dcterms:W3CDTF">2026-09-04T15:00:26Z</dcterms:modified>
</cp:coreProperties>
</file>