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58" r:id="rId4"/>
    <p:sldId id="286" r:id="rId5"/>
    <p:sldId id="319" r:id="rId6"/>
    <p:sldId id="274" r:id="rId7"/>
    <p:sldId id="275" r:id="rId8"/>
    <p:sldId id="276" r:id="rId9"/>
    <p:sldId id="279" r:id="rId10"/>
    <p:sldId id="295" r:id="rId11"/>
    <p:sldId id="27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78" r:id="rId20"/>
    <p:sldId id="280" r:id="rId21"/>
    <p:sldId id="282" r:id="rId22"/>
    <p:sldId id="281" r:id="rId2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93" d="100"/>
          <a:sy n="93" d="100"/>
        </p:scale>
        <p:origin x="21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zana Jirásková" userId="4dd057946e45b7b9" providerId="LiveId" clId="{0BEF8D06-15B9-4F0F-9F0A-9F4CE5B06108}"/>
    <pc:docChg chg="undo redo custSel addSld delSld modSld">
      <pc:chgData name="Zuzana Jirásková" userId="4dd057946e45b7b9" providerId="LiveId" clId="{0BEF8D06-15B9-4F0F-9F0A-9F4CE5B06108}" dt="2026-09-09T19:02:19.270" v="298" actId="478"/>
      <pc:docMkLst>
        <pc:docMk/>
      </pc:docMkLst>
      <pc:sldChg chg="modSp mod">
        <pc:chgData name="Zuzana Jirásková" userId="4dd057946e45b7b9" providerId="LiveId" clId="{0BEF8D06-15B9-4F0F-9F0A-9F4CE5B06108}" dt="2026-09-01T18:55:54.350" v="202" actId="207"/>
        <pc:sldMkLst>
          <pc:docMk/>
          <pc:sldMk cId="173251813" sldId="257"/>
        </pc:sldMkLst>
        <pc:spChg chg="mod">
          <ac:chgData name="Zuzana Jirásková" userId="4dd057946e45b7b9" providerId="LiveId" clId="{0BEF8D06-15B9-4F0F-9F0A-9F4CE5B06108}" dt="2026-09-01T18:55:54.350" v="202" actId="207"/>
          <ac:spMkLst>
            <pc:docMk/>
            <pc:sldMk cId="173251813" sldId="257"/>
            <ac:spMk id="3" creationId="{0B810602-C3A0-019A-F279-0A83CDC1D728}"/>
          </ac:spMkLst>
        </pc:spChg>
      </pc:sldChg>
      <pc:sldChg chg="modSp mod">
        <pc:chgData name="Zuzana Jirásková" userId="4dd057946e45b7b9" providerId="LiveId" clId="{0BEF8D06-15B9-4F0F-9F0A-9F4CE5B06108}" dt="2026-08-23T19:31:07.574" v="0" actId="20577"/>
        <pc:sldMkLst>
          <pc:docMk/>
          <pc:sldMk cId="397952051" sldId="271"/>
        </pc:sldMkLst>
        <pc:spChg chg="mod">
          <ac:chgData name="Zuzana Jirásková" userId="4dd057946e45b7b9" providerId="LiveId" clId="{0BEF8D06-15B9-4F0F-9F0A-9F4CE5B06108}" dt="2026-08-23T19:31:07.574" v="0" actId="20577"/>
          <ac:spMkLst>
            <pc:docMk/>
            <pc:sldMk cId="397952051" sldId="271"/>
            <ac:spMk id="6" creationId="{BBE66698-F1C5-9064-7B60-D0077F9BAFF3}"/>
          </ac:spMkLst>
        </pc:spChg>
      </pc:sldChg>
      <pc:sldChg chg="addSp delSp modSp del mod">
        <pc:chgData name="Zuzana Jirásková" userId="4dd057946e45b7b9" providerId="LiveId" clId="{0BEF8D06-15B9-4F0F-9F0A-9F4CE5B06108}" dt="2026-09-09T19:01:18.425" v="277" actId="47"/>
        <pc:sldMkLst>
          <pc:docMk/>
          <pc:sldMk cId="357012697" sldId="272"/>
        </pc:sldMkLst>
      </pc:sldChg>
      <pc:sldChg chg="delSp mod">
        <pc:chgData name="Zuzana Jirásková" userId="4dd057946e45b7b9" providerId="LiveId" clId="{0BEF8D06-15B9-4F0F-9F0A-9F4CE5B06108}" dt="2026-08-23T19:35:50.472" v="43" actId="478"/>
        <pc:sldMkLst>
          <pc:docMk/>
          <pc:sldMk cId="1436508093" sldId="277"/>
        </pc:sldMkLst>
      </pc:sldChg>
      <pc:sldChg chg="addSp delSp modSp mod">
        <pc:chgData name="Zuzana Jirásková" userId="4dd057946e45b7b9" providerId="LiveId" clId="{0BEF8D06-15B9-4F0F-9F0A-9F4CE5B06108}" dt="2026-08-23T19:38:11.018" v="65" actId="478"/>
        <pc:sldMkLst>
          <pc:docMk/>
          <pc:sldMk cId="1621342300" sldId="279"/>
        </pc:sldMkLst>
        <pc:spChg chg="mod">
          <ac:chgData name="Zuzana Jirásková" userId="4dd057946e45b7b9" providerId="LiveId" clId="{0BEF8D06-15B9-4F0F-9F0A-9F4CE5B06108}" dt="2026-08-23T19:37:59.536" v="62" actId="113"/>
          <ac:spMkLst>
            <pc:docMk/>
            <pc:sldMk cId="1621342300" sldId="279"/>
            <ac:spMk id="2" creationId="{65A21375-F907-A1A8-AC98-51355DEC9FB8}"/>
          </ac:spMkLst>
        </pc:spChg>
      </pc:sldChg>
      <pc:sldChg chg="addSp delSp modSp mod">
        <pc:chgData name="Zuzana Jirásková" userId="4dd057946e45b7b9" providerId="LiveId" clId="{0BEF8D06-15B9-4F0F-9F0A-9F4CE5B06108}" dt="2026-08-26T05:51:30.707" v="201" actId="1076"/>
        <pc:sldMkLst>
          <pc:docMk/>
          <pc:sldMk cId="958325336" sldId="281"/>
        </pc:sldMkLst>
        <pc:spChg chg="mod">
          <ac:chgData name="Zuzana Jirásková" userId="4dd057946e45b7b9" providerId="LiveId" clId="{0BEF8D06-15B9-4F0F-9F0A-9F4CE5B06108}" dt="2026-08-26T05:51:30.707" v="201" actId="1076"/>
          <ac:spMkLst>
            <pc:docMk/>
            <pc:sldMk cId="958325336" sldId="281"/>
            <ac:spMk id="2" creationId="{BC8827BD-4413-8C17-0320-481CFAC26DB0}"/>
          </ac:spMkLst>
        </pc:spChg>
        <pc:picChg chg="add mod">
          <ac:chgData name="Zuzana Jirásková" userId="4dd057946e45b7b9" providerId="LiveId" clId="{0BEF8D06-15B9-4F0F-9F0A-9F4CE5B06108}" dt="2026-08-26T05:51:25.513" v="200" actId="1076"/>
          <ac:picMkLst>
            <pc:docMk/>
            <pc:sldMk cId="958325336" sldId="281"/>
            <ac:picMk id="5" creationId="{F31C56F6-353B-883E-C4CA-2491A871730B}"/>
          </ac:picMkLst>
        </pc:picChg>
      </pc:sldChg>
      <pc:sldChg chg="addSp delSp modSp add del mod">
        <pc:chgData name="Zuzana Jirásková" userId="4dd057946e45b7b9" providerId="LiveId" clId="{0BEF8D06-15B9-4F0F-9F0A-9F4CE5B06108}" dt="2026-09-09T19:01:19.308" v="278" actId="47"/>
        <pc:sldMkLst>
          <pc:docMk/>
          <pc:sldMk cId="353126039" sldId="283"/>
        </pc:sldMkLst>
      </pc:sldChg>
      <pc:sldChg chg="delSp modSp add mod">
        <pc:chgData name="Zuzana Jirásková" userId="4dd057946e45b7b9" providerId="LiveId" clId="{0BEF8D06-15B9-4F0F-9F0A-9F4CE5B06108}" dt="2026-09-09T19:02:06.849" v="294" actId="478"/>
        <pc:sldMkLst>
          <pc:docMk/>
          <pc:sldMk cId="3650565788" sldId="286"/>
        </pc:sldMkLst>
        <pc:spChg chg="mod">
          <ac:chgData name="Zuzana Jirásková" userId="4dd057946e45b7b9" providerId="LiveId" clId="{0BEF8D06-15B9-4F0F-9F0A-9F4CE5B06108}" dt="2026-09-04T08:38:54.610" v="208" actId="6549"/>
          <ac:spMkLst>
            <pc:docMk/>
            <pc:sldMk cId="3650565788" sldId="286"/>
            <ac:spMk id="10" creationId="{82CE5F03-D5CA-1271-0C8B-52E7854F4E4E}"/>
          </ac:spMkLst>
        </pc:spChg>
        <pc:spChg chg="del">
          <ac:chgData name="Zuzana Jirásková" userId="4dd057946e45b7b9" providerId="LiveId" clId="{0BEF8D06-15B9-4F0F-9F0A-9F4CE5B06108}" dt="2026-09-09T19:02:06.849" v="294" actId="478"/>
          <ac:spMkLst>
            <pc:docMk/>
            <pc:sldMk cId="3650565788" sldId="286"/>
            <ac:spMk id="11" creationId="{D6A79F39-F920-A7E4-B6ED-2052351BA1E1}"/>
          </ac:spMkLst>
        </pc:spChg>
      </pc:sldChg>
      <pc:sldChg chg="delSp add mod">
        <pc:chgData name="Zuzana Jirásková" userId="4dd057946e45b7b9" providerId="LiveId" clId="{0BEF8D06-15B9-4F0F-9F0A-9F4CE5B06108}" dt="2026-08-23T19:36:04.339" v="44" actId="478"/>
        <pc:sldMkLst>
          <pc:docMk/>
          <pc:sldMk cId="85774053" sldId="288"/>
        </pc:sldMkLst>
      </pc:sldChg>
      <pc:sldChg chg="delSp add mod">
        <pc:chgData name="Zuzana Jirásková" userId="4dd057946e45b7b9" providerId="LiveId" clId="{0BEF8D06-15B9-4F0F-9F0A-9F4CE5B06108}" dt="2026-08-23T19:36:15.364" v="46" actId="478"/>
        <pc:sldMkLst>
          <pc:docMk/>
          <pc:sldMk cId="1592796521" sldId="289"/>
        </pc:sldMkLst>
      </pc:sldChg>
      <pc:sldChg chg="delSp add mod">
        <pc:chgData name="Zuzana Jirásková" userId="4dd057946e45b7b9" providerId="LiveId" clId="{0BEF8D06-15B9-4F0F-9F0A-9F4CE5B06108}" dt="2026-08-23T19:36:27.657" v="48" actId="478"/>
        <pc:sldMkLst>
          <pc:docMk/>
          <pc:sldMk cId="3831631479" sldId="290"/>
        </pc:sldMkLst>
      </pc:sldChg>
      <pc:sldChg chg="delSp add mod">
        <pc:chgData name="Zuzana Jirásková" userId="4dd057946e45b7b9" providerId="LiveId" clId="{0BEF8D06-15B9-4F0F-9F0A-9F4CE5B06108}" dt="2026-08-23T19:36:36.592" v="50" actId="478"/>
        <pc:sldMkLst>
          <pc:docMk/>
          <pc:sldMk cId="4057884737" sldId="291"/>
        </pc:sldMkLst>
      </pc:sldChg>
      <pc:sldChg chg="delSp add mod">
        <pc:chgData name="Zuzana Jirásková" userId="4dd057946e45b7b9" providerId="LiveId" clId="{0BEF8D06-15B9-4F0F-9F0A-9F4CE5B06108}" dt="2026-08-23T19:36:47.201" v="52" actId="478"/>
        <pc:sldMkLst>
          <pc:docMk/>
          <pc:sldMk cId="288668446" sldId="292"/>
        </pc:sldMkLst>
      </pc:sldChg>
      <pc:sldChg chg="delSp add mod">
        <pc:chgData name="Zuzana Jirásková" userId="4dd057946e45b7b9" providerId="LiveId" clId="{0BEF8D06-15B9-4F0F-9F0A-9F4CE5B06108}" dt="2026-08-23T19:36:52.834" v="54" actId="478"/>
        <pc:sldMkLst>
          <pc:docMk/>
          <pc:sldMk cId="2719755572" sldId="293"/>
        </pc:sldMkLst>
      </pc:sldChg>
      <pc:sldChg chg="modSp add mod">
        <pc:chgData name="Zuzana Jirásková" userId="4dd057946e45b7b9" providerId="LiveId" clId="{0BEF8D06-15B9-4F0F-9F0A-9F4CE5B06108}" dt="2026-08-23T19:37:05.628" v="57" actId="1076"/>
        <pc:sldMkLst>
          <pc:docMk/>
          <pc:sldMk cId="943016351" sldId="294"/>
        </pc:sldMkLst>
        <pc:picChg chg="mod">
          <ac:chgData name="Zuzana Jirásková" userId="4dd057946e45b7b9" providerId="LiveId" clId="{0BEF8D06-15B9-4F0F-9F0A-9F4CE5B06108}" dt="2026-08-23T19:37:05.628" v="57" actId="1076"/>
          <ac:picMkLst>
            <pc:docMk/>
            <pc:sldMk cId="943016351" sldId="294"/>
            <ac:picMk id="17" creationId="{04A12BF5-58B0-DC66-79C3-48AE3394D9B4}"/>
          </ac:picMkLst>
        </pc:picChg>
      </pc:sldChg>
      <pc:sldChg chg="add">
        <pc:chgData name="Zuzana Jirásková" userId="4dd057946e45b7b9" providerId="LiveId" clId="{0BEF8D06-15B9-4F0F-9F0A-9F4CE5B06108}" dt="2026-08-23T19:38:07.478" v="64"/>
        <pc:sldMkLst>
          <pc:docMk/>
          <pc:sldMk cId="1868462158" sldId="295"/>
        </pc:sldMkLst>
      </pc:sldChg>
      <pc:sldChg chg="delSp add del mod">
        <pc:chgData name="Zuzana Jirásková" userId="4dd057946e45b7b9" providerId="LiveId" clId="{0BEF8D06-15B9-4F0F-9F0A-9F4CE5B06108}" dt="2026-09-09T19:01:20.557" v="279" actId="47"/>
        <pc:sldMkLst>
          <pc:docMk/>
          <pc:sldMk cId="3683559342" sldId="296"/>
        </pc:sldMkLst>
      </pc:sldChg>
      <pc:sldChg chg="addSp delSp modSp add del mod">
        <pc:chgData name="Zuzana Jirásková" userId="4dd057946e45b7b9" providerId="LiveId" clId="{0BEF8D06-15B9-4F0F-9F0A-9F4CE5B06108}" dt="2026-09-09T19:01:22.307" v="280" actId="47"/>
        <pc:sldMkLst>
          <pc:docMk/>
          <pc:sldMk cId="2438751750" sldId="297"/>
        </pc:sldMkLst>
      </pc:sldChg>
      <pc:sldChg chg="addSp delSp modSp add del mod">
        <pc:chgData name="Zuzana Jirásková" userId="4dd057946e45b7b9" providerId="LiveId" clId="{0BEF8D06-15B9-4F0F-9F0A-9F4CE5B06108}" dt="2026-09-09T19:01:23.023" v="281" actId="47"/>
        <pc:sldMkLst>
          <pc:docMk/>
          <pc:sldMk cId="2720156806" sldId="298"/>
        </pc:sldMkLst>
      </pc:sldChg>
      <pc:sldChg chg="delSp add del mod">
        <pc:chgData name="Zuzana Jirásková" userId="4dd057946e45b7b9" providerId="LiveId" clId="{0BEF8D06-15B9-4F0F-9F0A-9F4CE5B06108}" dt="2026-09-09T19:01:24.123" v="283" actId="47"/>
        <pc:sldMkLst>
          <pc:docMk/>
          <pc:sldMk cId="1875172323" sldId="299"/>
        </pc:sldMkLst>
      </pc:sldChg>
      <pc:sldChg chg="delSp add del mod">
        <pc:chgData name="Zuzana Jirásková" userId="4dd057946e45b7b9" providerId="LiveId" clId="{0BEF8D06-15B9-4F0F-9F0A-9F4CE5B06108}" dt="2026-09-09T19:01:25.239" v="284" actId="47"/>
        <pc:sldMkLst>
          <pc:docMk/>
          <pc:sldMk cId="2526416678" sldId="300"/>
        </pc:sldMkLst>
      </pc:sldChg>
      <pc:sldChg chg="add del">
        <pc:chgData name="Zuzana Jirásková" userId="4dd057946e45b7b9" providerId="LiveId" clId="{0BEF8D06-15B9-4F0F-9F0A-9F4CE5B06108}" dt="2026-09-09T19:01:42.539" v="287" actId="47"/>
        <pc:sldMkLst>
          <pc:docMk/>
          <pc:sldMk cId="2920948009" sldId="301"/>
        </pc:sldMkLst>
      </pc:sldChg>
      <pc:sldChg chg="addSp add del mod">
        <pc:chgData name="Zuzana Jirásková" userId="4dd057946e45b7b9" providerId="LiveId" clId="{0BEF8D06-15B9-4F0F-9F0A-9F4CE5B06108}" dt="2026-09-09T19:01:44.137" v="288" actId="47"/>
        <pc:sldMkLst>
          <pc:docMk/>
          <pc:sldMk cId="2141111932" sldId="302"/>
        </pc:sldMkLst>
      </pc:sldChg>
      <pc:sldChg chg="add del">
        <pc:chgData name="Zuzana Jirásková" userId="4dd057946e45b7b9" providerId="LiveId" clId="{0BEF8D06-15B9-4F0F-9F0A-9F4CE5B06108}" dt="2026-09-09T19:01:23.473" v="282" actId="47"/>
        <pc:sldMkLst>
          <pc:docMk/>
          <pc:sldMk cId="323980455" sldId="303"/>
        </pc:sldMkLst>
      </pc:sldChg>
      <pc:sldChg chg="addSp delSp modSp add del mod">
        <pc:chgData name="Zuzana Jirásková" userId="4dd057946e45b7b9" providerId="LiveId" clId="{0BEF8D06-15B9-4F0F-9F0A-9F4CE5B06108}" dt="2026-09-09T19:01:47.703" v="289" actId="47"/>
        <pc:sldMkLst>
          <pc:docMk/>
          <pc:sldMk cId="3989465161" sldId="304"/>
        </pc:sldMkLst>
      </pc:sldChg>
      <pc:sldChg chg="delSp modSp add del mod">
        <pc:chgData name="Zuzana Jirásková" userId="4dd057946e45b7b9" providerId="LiveId" clId="{0BEF8D06-15B9-4F0F-9F0A-9F4CE5B06108}" dt="2026-09-09T19:01:48.269" v="290" actId="47"/>
        <pc:sldMkLst>
          <pc:docMk/>
          <pc:sldMk cId="1987925369" sldId="310"/>
        </pc:sldMkLst>
      </pc:sldChg>
      <pc:sldChg chg="addSp delSp modSp add del mod">
        <pc:chgData name="Zuzana Jirásková" userId="4dd057946e45b7b9" providerId="LiveId" clId="{0BEF8D06-15B9-4F0F-9F0A-9F4CE5B06108}" dt="2026-09-09T19:01:48.829" v="291" actId="47"/>
        <pc:sldMkLst>
          <pc:docMk/>
          <pc:sldMk cId="3529073299" sldId="311"/>
        </pc:sldMkLst>
      </pc:sldChg>
      <pc:sldChg chg="addSp modSp add del mod">
        <pc:chgData name="Zuzana Jirásková" userId="4dd057946e45b7b9" providerId="LiveId" clId="{0BEF8D06-15B9-4F0F-9F0A-9F4CE5B06108}" dt="2026-09-09T19:01:50.569" v="292" actId="47"/>
        <pc:sldMkLst>
          <pc:docMk/>
          <pc:sldMk cId="2364732512" sldId="317"/>
        </pc:sldMkLst>
      </pc:sldChg>
      <pc:sldChg chg="addSp modSp add del mod">
        <pc:chgData name="Zuzana Jirásková" userId="4dd057946e45b7b9" providerId="LiveId" clId="{0BEF8D06-15B9-4F0F-9F0A-9F4CE5B06108}" dt="2026-09-09T19:01:51.501" v="293" actId="47"/>
        <pc:sldMkLst>
          <pc:docMk/>
          <pc:sldMk cId="24364489" sldId="318"/>
        </pc:sldMkLst>
      </pc:sldChg>
      <pc:sldChg chg="addSp delSp add mod">
        <pc:chgData name="Zuzana Jirásková" userId="4dd057946e45b7b9" providerId="LiveId" clId="{0BEF8D06-15B9-4F0F-9F0A-9F4CE5B06108}" dt="2026-09-09T19:02:19.270" v="298" actId="478"/>
        <pc:sldMkLst>
          <pc:docMk/>
          <pc:sldMk cId="192071572" sldId="319"/>
        </pc:sldMkLst>
        <pc:spChg chg="add">
          <ac:chgData name="Zuzana Jirásková" userId="4dd057946e45b7b9" providerId="LiveId" clId="{0BEF8D06-15B9-4F0F-9F0A-9F4CE5B06108}" dt="2026-09-04T08:41:44.782" v="274" actId="22"/>
          <ac:spMkLst>
            <pc:docMk/>
            <pc:sldMk cId="192071572" sldId="319"/>
            <ac:spMk id="14" creationId="{153D01F1-2D2D-586D-92AD-F35130A44455}"/>
          </ac:spMkLst>
        </pc:spChg>
        <pc:picChg chg="del">
          <ac:chgData name="Zuzana Jirásková" userId="4dd057946e45b7b9" providerId="LiveId" clId="{0BEF8D06-15B9-4F0F-9F0A-9F4CE5B06108}" dt="2026-09-09T19:02:12.812" v="295" actId="478"/>
          <ac:picMkLst>
            <pc:docMk/>
            <pc:sldMk cId="192071572" sldId="319"/>
            <ac:picMk id="3" creationId="{7A635EA0-4B99-284D-6C4D-7417F778BE4B}"/>
          </ac:picMkLst>
        </pc:picChg>
        <pc:picChg chg="del">
          <ac:chgData name="Zuzana Jirásková" userId="4dd057946e45b7b9" providerId="LiveId" clId="{0BEF8D06-15B9-4F0F-9F0A-9F4CE5B06108}" dt="2026-09-09T19:02:17.531" v="297" actId="478"/>
          <ac:picMkLst>
            <pc:docMk/>
            <pc:sldMk cId="192071572" sldId="319"/>
            <ac:picMk id="5" creationId="{0C6301BA-098B-E55B-3EED-B1D661F58ABB}"/>
          </ac:picMkLst>
        </pc:picChg>
        <pc:picChg chg="del">
          <ac:chgData name="Zuzana Jirásková" userId="4dd057946e45b7b9" providerId="LiveId" clId="{0BEF8D06-15B9-4F0F-9F0A-9F4CE5B06108}" dt="2026-09-09T19:02:19.270" v="298" actId="478"/>
          <ac:picMkLst>
            <pc:docMk/>
            <pc:sldMk cId="192071572" sldId="319"/>
            <ac:picMk id="12" creationId="{C7B723EA-112D-C3D3-B010-D333DB34948E}"/>
          </ac:picMkLst>
        </pc:picChg>
        <pc:picChg chg="del">
          <ac:chgData name="Zuzana Jirásková" userId="4dd057946e45b7b9" providerId="LiveId" clId="{0BEF8D06-15B9-4F0F-9F0A-9F4CE5B06108}" dt="2026-09-09T19:02:15.636" v="296" actId="478"/>
          <ac:picMkLst>
            <pc:docMk/>
            <pc:sldMk cId="192071572" sldId="319"/>
            <ac:picMk id="13" creationId="{987A749D-2F75-1206-8A79-F90575DA1D3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91E07C-A1A7-9582-D7A1-BA5CBC1AE7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D503B4F-B102-95A2-0131-351CEAB5F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AD1277A-E56D-A72E-4D28-C9F5B81B0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99B8-649C-4860-9721-08CB34055C4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57E12EB-F006-37A9-4625-7C1CC6A54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A308217-1681-2842-483C-49EDCBE4B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4E70B-FF22-4B1F-B33C-2A5A6DCCCA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9693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BD88B8-47EF-F231-727B-61F45A6B0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AC46D00-EE13-D876-8A90-6FDCDE59A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E7FB56B-9F34-DF36-C785-E0F58691D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99B8-649C-4860-9721-08CB34055C4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6F68FC6-FDF8-4AE4-3BAA-7E4E42507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C21192D-AF38-EF36-EDDA-1D6621617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4E70B-FF22-4B1F-B33C-2A5A6DCCCA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81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0B5951-8641-8478-2CB6-8E54C876F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D61F1CC-B0E4-E9B5-CED0-9DA4A66C6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FB8335A-93D1-B09D-58B6-13BDBE2E5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99B8-649C-4860-9721-08CB34055C4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86F6B44-C8BC-2163-F05B-27DD75D08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AE3E075-1EB2-F4C6-B5D3-4738C2DE4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4E70B-FF22-4B1F-B33C-2A5A6DCCCA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69768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152735-3245-CF1A-D200-819DB32FA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1CDEF19-3517-9A47-F501-E0D8A029B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675FEB12-ABA2-720F-803D-AFC8740EC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70EB1408-9E94-4428-508A-9ED2D87D9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99B8-649C-4860-9721-08CB34055C4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9E1F7DAB-C505-281A-98EE-266C9733C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E1A64AA-1512-B80A-9EB4-605E8643E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4E70B-FF22-4B1F-B33C-2A5A6DCCCA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13442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DE38D7-1383-90C1-A0BB-1E0D3E723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6E81BC-3E77-972B-2F61-D7E15BC08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5E2F3B5-D842-DF65-DDFD-F49DBAEC0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AEF45CE-0E32-3161-7214-B25C89CC89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42D6FC1C-767D-485E-2A87-5415BD6F47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427AE8A1-AE79-F5E1-7523-1A0E6083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99B8-649C-4860-9721-08CB34055C4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A76CD7EB-548E-FA00-E309-23F5DDA40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5CAE1446-DFF4-91E2-2071-77D2196C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4E70B-FF22-4B1F-B33C-2A5A6DCCCA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3328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EAFC3A-70D0-CD11-5ABB-712B274A4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B5D114FE-99C7-132A-2618-A42E1C059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99B8-649C-4860-9721-08CB34055C4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CA89C5E7-2173-1C76-4302-846A63FBA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51A4723D-6E1C-D343-9946-AF04D134F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4E70B-FF22-4B1F-B33C-2A5A6DCCCA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22521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26FE46CF-BDD8-D272-0D99-A6A3D37CB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99B8-649C-4860-9721-08CB34055C4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F7AEAAE3-EDD3-8FBB-6162-048DF306A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0E2FADE2-DBA2-219C-75DB-1C6F3266C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4E70B-FF22-4B1F-B33C-2A5A6DCCCA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7180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CC23D0-9D76-D8F1-AD5C-2869E4258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A69DECD-3432-799A-D8B5-2959B7989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C8218B9-365D-B526-C930-94E6740D8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B4CFC036-494B-D1A2-4997-1BDE23CF0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99B8-649C-4860-9721-08CB34055C4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3F2529C-CCB7-4BBC-F5D6-8F418B6D8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0D49A76-252F-4178-4367-8F8AAC5C2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4E70B-FF22-4B1F-B33C-2A5A6DCCCA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73458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27BC5A-E3AC-70F5-D2C6-8AA760B68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07F140CA-E017-3C56-06BB-5A7C1D5A71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FF86DBA-F80E-8C0D-FD70-B3D363DF9F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7B7CAB8B-9430-E5DE-67CD-E7A392956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99B8-649C-4860-9721-08CB34055C4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C8350FB-1896-92EF-784B-94C17EBDD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B0A264F-E869-7E23-2187-8CCCB0339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4E70B-FF22-4B1F-B33C-2A5A6DCCCA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2861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5F7B3D-D0C9-7F2A-58E7-99B44EB3D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3D97830E-902D-5C9A-27C1-A74FCCA3F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AD2C864-7CD8-0313-4B2B-01837821E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99B8-649C-4860-9721-08CB34055C4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04D4927-FC2B-86AD-D8C8-ED5E4650D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D6189E2-542F-FDAA-E767-90473C9F8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4E70B-FF22-4B1F-B33C-2A5A6DCCCA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132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9D788B12-C928-F8AC-BFB1-16D3E5A2CE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57731AF2-5257-333A-709B-18E3D410AE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F566319-82F9-2946-BE0F-FCAC5BCEE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B99B8-649C-4860-9721-08CB34055C4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28289A8-B659-5892-C240-F1CB440AA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55733A0-3BD1-933F-28B1-2E358F9AA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4E70B-FF22-4B1F-B33C-2A5A6DCCCA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50093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Uvodni_sni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3D66BCE0-B909-4290-80F1-6101F09A33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9" name="Zástupný symbol pro datum 3">
            <a:extLst>
              <a:ext uri="{FF2B5EF4-FFF2-40B4-BE49-F238E27FC236}">
                <a16:creationId xmlns:a16="http://schemas.microsoft.com/office/drawing/2014/main" id="{3535CF48-6B9A-44C2-9EC3-9F66EB6A81FF}"/>
              </a:ext>
            </a:extLst>
          </p:cNvPr>
          <p:cNvSpPr txBox="1">
            <a:spLocks/>
          </p:cNvSpPr>
          <p:nvPr userDrawn="1"/>
        </p:nvSpPr>
        <p:spPr>
          <a:xfrm>
            <a:off x="3217888" y="4995357"/>
            <a:ext cx="5756223" cy="711526"/>
          </a:xfrm>
        </p:spPr>
        <p:txBody>
          <a:bodyPr/>
          <a:lstStyle>
            <a:defPPr>
              <a:defRPr lang="cs-CZ"/>
            </a:defPPr>
            <a:lvl1pPr marL="0" algn="ctr" defTabSz="914400" rtl="0" eaLnBrk="1" latinLnBrk="0" hangingPunct="1">
              <a:defRPr sz="1800" kern="1200">
                <a:solidFill>
                  <a:srgbClr val="00206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dirty="0"/>
              <a:t>Jméno Příjmení</a:t>
            </a:r>
            <a:br>
              <a:rPr lang="cs-CZ" sz="2400" dirty="0"/>
            </a:br>
            <a:r>
              <a:rPr lang="cs-CZ" sz="2400" dirty="0"/>
              <a:t>autora</a:t>
            </a: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D986817E-5D7D-48B8-BF4A-BFFD77B747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9900" y="2132722"/>
            <a:ext cx="6172200" cy="158865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400" b="1">
                <a:solidFill>
                  <a:srgbClr val="292265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cs-CZ" dirty="0"/>
              <a:t>NÁZEV PREZENTACE</a:t>
            </a:r>
            <a:br>
              <a:rPr lang="cs-CZ" dirty="0"/>
            </a:br>
            <a:r>
              <a:rPr lang="cs-CZ" dirty="0"/>
              <a:t>UPRAVIT</a:t>
            </a:r>
          </a:p>
        </p:txBody>
      </p:sp>
    </p:spTree>
    <p:extLst>
      <p:ext uri="{BB962C8B-B14F-4D97-AF65-F5344CB8AC3E}">
        <p14:creationId xmlns:p14="http://schemas.microsoft.com/office/powerpoint/2010/main" val="3042546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68ABE0D1-8B10-9264-6663-7DEA1C645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9866995-637A-E33B-D6C8-E33469D92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57AA179-1300-58E9-A743-58C75EDE5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B99B8-649C-4860-9721-08CB34055C47}" type="datetimeFigureOut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D7B0FB1-887F-4898-D679-87D20C51ED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B242820-8C11-DEB3-23F7-DB5C6CA6F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4E70B-FF22-4B1F-B33C-2A5A6DCCCAA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50742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83B086-78E5-474A-85A7-9DF074DF6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867" y="2158848"/>
            <a:ext cx="8216537" cy="1588655"/>
          </a:xfrm>
        </p:spPr>
        <p:txBody>
          <a:bodyPr/>
          <a:lstStyle/>
          <a:p>
            <a:r>
              <a:rPr lang="sk-SK" sz="4000" dirty="0"/>
              <a:t>Uroterapie v LLLK</a:t>
            </a: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</p:txBody>
      </p:sp>
      <p:sp>
        <p:nvSpPr>
          <p:cNvPr id="3" name="Obdélník 2"/>
          <p:cNvSpPr/>
          <p:nvPr/>
        </p:nvSpPr>
        <p:spPr>
          <a:xfrm>
            <a:off x="4820194" y="4976949"/>
            <a:ext cx="2560320" cy="8098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/>
          <p:cNvSpPr txBox="1"/>
          <p:nvPr/>
        </p:nvSpPr>
        <p:spPr>
          <a:xfrm>
            <a:off x="3985747" y="4674011"/>
            <a:ext cx="4611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MUDr. Zuzana JIRÁSKOVÁ, FEAPU </a:t>
            </a:r>
          </a:p>
          <a:p>
            <a:pPr algn="ctr"/>
            <a:r>
              <a:rPr lang="cs-CZ" sz="2000" b="1" dirty="0">
                <a:solidFill>
                  <a:schemeClr val="accent1">
                    <a:lumMod val="50000"/>
                  </a:schemeClr>
                </a:solidFill>
              </a:rPr>
              <a:t>Urologická klinika 1. LF UK a VFN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BBE66698-F1C5-9064-7B60-D0077F9BAFF3}"/>
              </a:ext>
            </a:extLst>
          </p:cNvPr>
          <p:cNvSpPr txBox="1"/>
          <p:nvPr/>
        </p:nvSpPr>
        <p:spPr>
          <a:xfrm>
            <a:off x="3469634" y="3580645"/>
            <a:ext cx="5841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27. pracovní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setkání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lékařů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zdravotnických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pracovníků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2026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0C1E4E88-CA5A-B408-5CD8-72F90ABB4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194" y="1419644"/>
            <a:ext cx="2514818" cy="73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95"/>
    </mc:Choice>
    <mc:Fallback xmlns="">
      <p:transition spd="slow" advTm="3039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328609-347B-BD00-14CC-3332CC47E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B810602-C3A0-019A-F279-0A83CDC1D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Uroterapie – základ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léčby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funkčních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poruch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dolních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 močových </a:t>
            </a:r>
            <a:r>
              <a:rPr lang="sk-SK" b="1" dirty="0" err="1">
                <a:solidFill>
                  <a:schemeClr val="accent1">
                    <a:lumMod val="50000"/>
                  </a:schemeClr>
                </a:solidFill>
              </a:rPr>
              <a:t>cest</a:t>
            </a:r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ICCS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Standardization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document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lvl="0"/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Nieuwhof-Leppink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et al., J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Pediatr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Urol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2021 </a:t>
            </a:r>
          </a:p>
          <a:p>
            <a:pPr lvl="0"/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proč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dirty="0" err="1">
                <a:solidFill>
                  <a:schemeClr val="accent1">
                    <a:lumMod val="50000"/>
                  </a:schemeClr>
                </a:solidFill>
              </a:rPr>
              <a:t>vznikl</a:t>
            </a:r>
            <a:r>
              <a:rPr lang="sk-SK" dirty="0">
                <a:solidFill>
                  <a:schemeClr val="accent1">
                    <a:lumMod val="50000"/>
                  </a:schemeClr>
                </a:solidFill>
              </a:rPr>
              <a:t> nový konsenzus</a:t>
            </a:r>
          </a:p>
          <a:p>
            <a:endParaRPr lang="sk-SK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DF49CDDB-4B2A-E828-3E96-DCE55D14B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965" y="3665831"/>
            <a:ext cx="5373305" cy="2540908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3251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39249A-6458-DB60-C0CE-4F27D463C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368" y="365125"/>
            <a:ext cx="10925432" cy="1325563"/>
          </a:xfrm>
        </p:spPr>
        <p:txBody>
          <a:bodyPr/>
          <a:lstStyle/>
          <a:p>
            <a:r>
              <a:rPr lang="sk-SK" b="1" dirty="0">
                <a:solidFill>
                  <a:srgbClr val="002060"/>
                </a:solidFill>
              </a:rPr>
              <a:t>Uroterapie ≠ jen pitný režim a mikční </a:t>
            </a:r>
            <a:r>
              <a:rPr lang="sk-SK" b="1" dirty="0" err="1">
                <a:solidFill>
                  <a:srgbClr val="002060"/>
                </a:solidFill>
              </a:rPr>
              <a:t>kalendář</a:t>
            </a:r>
            <a:r>
              <a:rPr lang="sk-SK" b="1" dirty="0">
                <a:solidFill>
                  <a:srgbClr val="002060"/>
                </a:solidFill>
              </a:rPr>
              <a:t>.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A8DE806-4979-7454-3944-296865A66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rgbClr val="002060"/>
                </a:solidFill>
              </a:rPr>
              <a:t>Je to </a:t>
            </a:r>
            <a:r>
              <a:rPr lang="sk-SK" b="1" dirty="0">
                <a:solidFill>
                  <a:srgbClr val="002060"/>
                </a:solidFill>
              </a:rPr>
              <a:t>komplexní </a:t>
            </a:r>
            <a:r>
              <a:rPr lang="sk-SK" b="1" dirty="0" err="1">
                <a:solidFill>
                  <a:srgbClr val="002060"/>
                </a:solidFill>
              </a:rPr>
              <a:t>konzervativní</a:t>
            </a:r>
            <a:r>
              <a:rPr lang="sk-SK" b="1" dirty="0">
                <a:solidFill>
                  <a:srgbClr val="002060"/>
                </a:solidFill>
              </a:rPr>
              <a:t> </a:t>
            </a:r>
            <a:r>
              <a:rPr lang="sk-SK" b="1" dirty="0" err="1">
                <a:solidFill>
                  <a:srgbClr val="002060"/>
                </a:solidFill>
              </a:rPr>
              <a:t>léčba</a:t>
            </a:r>
            <a:r>
              <a:rPr lang="sk-SK" dirty="0">
                <a:solidFill>
                  <a:srgbClr val="002060"/>
                </a:solidFill>
              </a:rPr>
              <a:t>, </a:t>
            </a:r>
            <a:r>
              <a:rPr lang="sk-SK" dirty="0" err="1">
                <a:solidFill>
                  <a:srgbClr val="002060"/>
                </a:solidFill>
              </a:rPr>
              <a:t>která</a:t>
            </a:r>
            <a:r>
              <a:rPr lang="sk-SK" dirty="0">
                <a:solidFill>
                  <a:srgbClr val="002060"/>
                </a:solidFill>
              </a:rPr>
              <a:t> zahrnuje:</a:t>
            </a:r>
          </a:p>
          <a:p>
            <a:pPr lvl="0"/>
            <a:r>
              <a:rPr lang="sk-SK" dirty="0" err="1">
                <a:solidFill>
                  <a:srgbClr val="002060"/>
                </a:solidFill>
              </a:rPr>
              <a:t>edukaci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pPr lvl="0"/>
            <a:r>
              <a:rPr lang="sk-SK" dirty="0" err="1">
                <a:solidFill>
                  <a:srgbClr val="002060"/>
                </a:solidFill>
              </a:rPr>
              <a:t>behaviorální</a:t>
            </a:r>
            <a:r>
              <a:rPr lang="sk-SK" dirty="0">
                <a:solidFill>
                  <a:srgbClr val="002060"/>
                </a:solidFill>
              </a:rPr>
              <a:t> terapii </a:t>
            </a:r>
          </a:p>
          <a:p>
            <a:pPr lvl="0"/>
            <a:r>
              <a:rPr lang="sk-SK" dirty="0">
                <a:solidFill>
                  <a:srgbClr val="002060"/>
                </a:solidFill>
              </a:rPr>
              <a:t>práci s </a:t>
            </a:r>
            <a:r>
              <a:rPr lang="sk-SK" dirty="0" err="1">
                <a:solidFill>
                  <a:srgbClr val="002060"/>
                </a:solidFill>
              </a:rPr>
              <a:t>dítětem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pPr lvl="0"/>
            <a:r>
              <a:rPr lang="sk-SK" dirty="0">
                <a:solidFill>
                  <a:srgbClr val="002060"/>
                </a:solidFill>
              </a:rPr>
              <a:t>práci s rodinou </a:t>
            </a:r>
          </a:p>
          <a:p>
            <a:pPr lvl="0"/>
            <a:r>
              <a:rPr lang="sk-SK" dirty="0" err="1">
                <a:solidFill>
                  <a:srgbClr val="002060"/>
                </a:solidFill>
              </a:rPr>
              <a:t>léčbu</a:t>
            </a:r>
            <a:r>
              <a:rPr lang="sk-SK" dirty="0">
                <a:solidFill>
                  <a:srgbClr val="002060"/>
                </a:solidFill>
              </a:rPr>
              <a:t> </a:t>
            </a:r>
            <a:r>
              <a:rPr lang="sk-SK" dirty="0" err="1">
                <a:solidFill>
                  <a:srgbClr val="002060"/>
                </a:solidFill>
              </a:rPr>
              <a:t>střevních</a:t>
            </a:r>
            <a:r>
              <a:rPr lang="sk-SK" dirty="0">
                <a:solidFill>
                  <a:srgbClr val="002060"/>
                </a:solidFill>
              </a:rPr>
              <a:t> obtíží </a:t>
            </a:r>
          </a:p>
          <a:p>
            <a:pPr lvl="0"/>
            <a:r>
              <a:rPr lang="sk-SK" dirty="0" err="1">
                <a:solidFill>
                  <a:srgbClr val="002060"/>
                </a:solidFill>
              </a:rPr>
              <a:t>motivaci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pPr lvl="0"/>
            <a:r>
              <a:rPr lang="sk-SK" dirty="0" err="1">
                <a:solidFill>
                  <a:srgbClr val="002060"/>
                </a:solidFill>
              </a:rPr>
              <a:t>dlouhodobé</a:t>
            </a:r>
            <a:r>
              <a:rPr lang="sk-SK" dirty="0">
                <a:solidFill>
                  <a:srgbClr val="002060"/>
                </a:solidFill>
              </a:rPr>
              <a:t> vedení pacienta</a:t>
            </a:r>
          </a:p>
          <a:p>
            <a:endParaRPr lang="sk-SK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047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37B92-9FAD-F1DD-CA0D-FC90ED6A9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ĺžnik 15">
            <a:extLst>
              <a:ext uri="{FF2B5EF4-FFF2-40B4-BE49-F238E27FC236}">
                <a16:creationId xmlns:a16="http://schemas.microsoft.com/office/drawing/2014/main" id="{3C17BC49-B362-F32D-9436-E7A79600E7F3}"/>
              </a:ext>
            </a:extLst>
          </p:cNvPr>
          <p:cNvSpPr/>
          <p:nvPr/>
        </p:nvSpPr>
        <p:spPr>
          <a:xfrm>
            <a:off x="214184" y="189470"/>
            <a:ext cx="11796583" cy="64749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002060"/>
              </a:solidFill>
            </a:endParaRP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D0D8C37-C2BD-B693-CDC5-00099EF2D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Uroterapie  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8061F613-A5FD-FF7D-E649-C3442F546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58741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sk-SK" sz="4000" dirty="0" err="1">
                <a:solidFill>
                  <a:srgbClr val="002060"/>
                </a:solidFill>
              </a:rPr>
              <a:t>Standardní</a:t>
            </a:r>
            <a:r>
              <a:rPr lang="sk-SK" sz="40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76D7AF4F-E548-F08A-EF14-3619D1C75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sk-SK" dirty="0" err="1">
                <a:solidFill>
                  <a:srgbClr val="002060"/>
                </a:solidFill>
              </a:rPr>
              <a:t>edukace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pPr lvl="0"/>
            <a:r>
              <a:rPr lang="sk-SK" dirty="0" err="1">
                <a:solidFill>
                  <a:srgbClr val="002060"/>
                </a:solidFill>
              </a:rPr>
              <a:t>vysvětlení</a:t>
            </a:r>
            <a:r>
              <a:rPr lang="sk-SK" dirty="0">
                <a:solidFill>
                  <a:srgbClr val="002060"/>
                </a:solidFill>
              </a:rPr>
              <a:t> diagnózy </a:t>
            </a:r>
          </a:p>
          <a:p>
            <a:pPr lvl="0"/>
            <a:r>
              <a:rPr lang="sk-SK" dirty="0">
                <a:solidFill>
                  <a:srgbClr val="002060"/>
                </a:solidFill>
              </a:rPr>
              <a:t>pitný režim </a:t>
            </a:r>
          </a:p>
          <a:p>
            <a:pPr lvl="0"/>
            <a:r>
              <a:rPr lang="sk-SK" dirty="0" err="1">
                <a:solidFill>
                  <a:srgbClr val="002060"/>
                </a:solidFill>
              </a:rPr>
              <a:t>správné</a:t>
            </a:r>
            <a:r>
              <a:rPr lang="sk-SK" dirty="0">
                <a:solidFill>
                  <a:srgbClr val="002060"/>
                </a:solidFill>
              </a:rPr>
              <a:t> močení </a:t>
            </a:r>
          </a:p>
          <a:p>
            <a:pPr lvl="0"/>
            <a:r>
              <a:rPr lang="sk-SK" dirty="0" err="1">
                <a:solidFill>
                  <a:srgbClr val="002060"/>
                </a:solidFill>
              </a:rPr>
              <a:t>správná</a:t>
            </a:r>
            <a:r>
              <a:rPr lang="sk-SK" dirty="0">
                <a:solidFill>
                  <a:srgbClr val="002060"/>
                </a:solidFill>
              </a:rPr>
              <a:t> </a:t>
            </a:r>
            <a:r>
              <a:rPr lang="sk-SK" dirty="0" err="1">
                <a:solidFill>
                  <a:srgbClr val="002060"/>
                </a:solidFill>
              </a:rPr>
              <a:t>defekace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pPr lvl="0"/>
            <a:r>
              <a:rPr lang="sk-SK" dirty="0">
                <a:solidFill>
                  <a:srgbClr val="002060"/>
                </a:solidFill>
              </a:rPr>
              <a:t>mikční </a:t>
            </a:r>
            <a:r>
              <a:rPr lang="sk-SK" dirty="0" err="1">
                <a:solidFill>
                  <a:srgbClr val="002060"/>
                </a:solidFill>
              </a:rPr>
              <a:t>deník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pPr lvl="0"/>
            <a:r>
              <a:rPr lang="sk-SK" dirty="0">
                <a:solidFill>
                  <a:srgbClr val="002060"/>
                </a:solidFill>
              </a:rPr>
              <a:t>pravidelné kontroly</a:t>
            </a:r>
          </a:p>
          <a:p>
            <a:endParaRPr lang="sk-SK" dirty="0">
              <a:solidFill>
                <a:srgbClr val="002060"/>
              </a:solidFill>
            </a:endParaRP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8B055A1A-B354-4D0B-F964-ECC92CD53F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49778" y="1458741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sk-SK" sz="4000" dirty="0" err="1">
                <a:solidFill>
                  <a:srgbClr val="002060"/>
                </a:solidFill>
              </a:rPr>
              <a:t>Specifická</a:t>
            </a:r>
            <a:endParaRPr lang="sk-SK" sz="4000" dirty="0">
              <a:solidFill>
                <a:srgbClr val="002060"/>
              </a:solidFill>
            </a:endParaRPr>
          </a:p>
        </p:txBody>
      </p:sp>
      <p:sp>
        <p:nvSpPr>
          <p:cNvPr id="10" name="Zástupný objekt pre obsah 9">
            <a:extLst>
              <a:ext uri="{FF2B5EF4-FFF2-40B4-BE49-F238E27FC236}">
                <a16:creationId xmlns:a16="http://schemas.microsoft.com/office/drawing/2014/main" id="{82CE5F03-D5CA-1271-0C8B-52E7854F4E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sk-SK" dirty="0" err="1">
                <a:solidFill>
                  <a:srgbClr val="002060"/>
                </a:solidFill>
              </a:rPr>
              <a:t>biofeedback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pPr lvl="0"/>
            <a:r>
              <a:rPr lang="sk-SK" dirty="0">
                <a:solidFill>
                  <a:srgbClr val="002060"/>
                </a:solidFill>
              </a:rPr>
              <a:t>alarm </a:t>
            </a:r>
          </a:p>
          <a:p>
            <a:pPr lvl="0"/>
            <a:r>
              <a:rPr lang="sk-SK" dirty="0">
                <a:solidFill>
                  <a:srgbClr val="002060"/>
                </a:solidFill>
              </a:rPr>
              <a:t>neuromodulace </a:t>
            </a:r>
          </a:p>
          <a:p>
            <a:pPr lvl="0"/>
            <a:r>
              <a:rPr lang="sk-SK" dirty="0" err="1">
                <a:solidFill>
                  <a:srgbClr val="002060"/>
                </a:solidFill>
              </a:rPr>
              <a:t>pánevní</a:t>
            </a:r>
            <a:r>
              <a:rPr lang="sk-SK" dirty="0">
                <a:solidFill>
                  <a:srgbClr val="002060"/>
                </a:solidFill>
              </a:rPr>
              <a:t> dno </a:t>
            </a:r>
          </a:p>
          <a:p>
            <a:pPr lvl="0"/>
            <a:r>
              <a:rPr lang="sk-SK" dirty="0">
                <a:solidFill>
                  <a:srgbClr val="002060"/>
                </a:solidFill>
              </a:rPr>
              <a:t>CIC</a:t>
            </a:r>
          </a:p>
          <a:p>
            <a:endParaRPr lang="sk-SK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565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D6FAC-583F-09D5-86ED-92D4EA244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ĺžnik 15">
            <a:extLst>
              <a:ext uri="{FF2B5EF4-FFF2-40B4-BE49-F238E27FC236}">
                <a16:creationId xmlns:a16="http://schemas.microsoft.com/office/drawing/2014/main" id="{1890877A-A9C6-5974-8B08-8AD3AD572FAB}"/>
              </a:ext>
            </a:extLst>
          </p:cNvPr>
          <p:cNvSpPr/>
          <p:nvPr/>
        </p:nvSpPr>
        <p:spPr>
          <a:xfrm>
            <a:off x="214184" y="189470"/>
            <a:ext cx="11796583" cy="64749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002060"/>
              </a:solidFill>
            </a:endParaRP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CF7B8410-7A9B-9F8F-E42D-534A789D0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Uroterapie  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911C1D88-5B1A-0D94-2B44-CA0C8C712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58741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sk-SK" sz="4000" dirty="0" err="1">
                <a:solidFill>
                  <a:srgbClr val="002060"/>
                </a:solidFill>
              </a:rPr>
              <a:t>Standardní</a:t>
            </a:r>
            <a:r>
              <a:rPr lang="sk-SK" sz="40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6F83C890-FFA4-CDFD-E2D0-485C19BB2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sk-SK" dirty="0" err="1">
                <a:solidFill>
                  <a:srgbClr val="002060"/>
                </a:solidFill>
              </a:rPr>
              <a:t>edukace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pPr lvl="0"/>
            <a:r>
              <a:rPr lang="sk-SK" dirty="0" err="1">
                <a:solidFill>
                  <a:srgbClr val="002060"/>
                </a:solidFill>
              </a:rPr>
              <a:t>vysvětlení</a:t>
            </a:r>
            <a:r>
              <a:rPr lang="sk-SK" dirty="0">
                <a:solidFill>
                  <a:srgbClr val="002060"/>
                </a:solidFill>
              </a:rPr>
              <a:t> diagnózy </a:t>
            </a:r>
          </a:p>
          <a:p>
            <a:pPr lvl="0"/>
            <a:r>
              <a:rPr lang="sk-SK" dirty="0">
                <a:solidFill>
                  <a:srgbClr val="002060"/>
                </a:solidFill>
              </a:rPr>
              <a:t>pitný režim </a:t>
            </a:r>
          </a:p>
          <a:p>
            <a:pPr lvl="0"/>
            <a:r>
              <a:rPr lang="sk-SK" dirty="0" err="1">
                <a:solidFill>
                  <a:srgbClr val="002060"/>
                </a:solidFill>
              </a:rPr>
              <a:t>správné</a:t>
            </a:r>
            <a:r>
              <a:rPr lang="sk-SK" dirty="0">
                <a:solidFill>
                  <a:srgbClr val="002060"/>
                </a:solidFill>
              </a:rPr>
              <a:t> močení </a:t>
            </a:r>
          </a:p>
          <a:p>
            <a:pPr lvl="0"/>
            <a:r>
              <a:rPr lang="sk-SK" dirty="0" err="1">
                <a:solidFill>
                  <a:srgbClr val="002060"/>
                </a:solidFill>
              </a:rPr>
              <a:t>správná</a:t>
            </a:r>
            <a:r>
              <a:rPr lang="sk-SK" dirty="0">
                <a:solidFill>
                  <a:srgbClr val="002060"/>
                </a:solidFill>
              </a:rPr>
              <a:t> </a:t>
            </a:r>
            <a:r>
              <a:rPr lang="sk-SK" dirty="0" err="1">
                <a:solidFill>
                  <a:srgbClr val="002060"/>
                </a:solidFill>
              </a:rPr>
              <a:t>defekace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pPr lvl="0"/>
            <a:r>
              <a:rPr lang="sk-SK" dirty="0">
                <a:solidFill>
                  <a:srgbClr val="002060"/>
                </a:solidFill>
              </a:rPr>
              <a:t>mikční </a:t>
            </a:r>
            <a:r>
              <a:rPr lang="sk-SK" dirty="0" err="1">
                <a:solidFill>
                  <a:srgbClr val="002060"/>
                </a:solidFill>
              </a:rPr>
              <a:t>deník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pPr lvl="0"/>
            <a:r>
              <a:rPr lang="sk-SK" dirty="0">
                <a:solidFill>
                  <a:srgbClr val="002060"/>
                </a:solidFill>
              </a:rPr>
              <a:t>pravidelné kontroly</a:t>
            </a:r>
          </a:p>
          <a:p>
            <a:endParaRPr lang="sk-SK" dirty="0">
              <a:solidFill>
                <a:srgbClr val="002060"/>
              </a:solidFill>
            </a:endParaRP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C6400551-F438-5DBB-534C-8CCAFE265B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49778" y="1458741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sk-SK" sz="4000" dirty="0" err="1">
                <a:solidFill>
                  <a:srgbClr val="002060"/>
                </a:solidFill>
              </a:rPr>
              <a:t>Specifická</a:t>
            </a:r>
            <a:endParaRPr lang="sk-SK" sz="4000" dirty="0">
              <a:solidFill>
                <a:srgbClr val="002060"/>
              </a:solidFill>
            </a:endParaRPr>
          </a:p>
        </p:txBody>
      </p:sp>
      <p:sp>
        <p:nvSpPr>
          <p:cNvPr id="10" name="Zástupný objekt pre obsah 9">
            <a:extLst>
              <a:ext uri="{FF2B5EF4-FFF2-40B4-BE49-F238E27FC236}">
                <a16:creationId xmlns:a16="http://schemas.microsoft.com/office/drawing/2014/main" id="{64C9613F-C957-3831-5823-775D1985B4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sk-SK" dirty="0" err="1">
                <a:solidFill>
                  <a:srgbClr val="002060"/>
                </a:solidFill>
              </a:rPr>
              <a:t>biofeedback</a:t>
            </a:r>
            <a:r>
              <a:rPr lang="sk-SK" dirty="0">
                <a:solidFill>
                  <a:srgbClr val="002060"/>
                </a:solidFill>
              </a:rPr>
              <a:t> </a:t>
            </a:r>
          </a:p>
          <a:p>
            <a:pPr lvl="0"/>
            <a:r>
              <a:rPr lang="sk-SK" dirty="0">
                <a:solidFill>
                  <a:srgbClr val="002060"/>
                </a:solidFill>
              </a:rPr>
              <a:t>alarm  </a:t>
            </a:r>
          </a:p>
          <a:p>
            <a:pPr lvl="0"/>
            <a:r>
              <a:rPr lang="sk-SK" dirty="0">
                <a:solidFill>
                  <a:srgbClr val="002060"/>
                </a:solidFill>
              </a:rPr>
              <a:t>neuromodulace  </a:t>
            </a:r>
          </a:p>
          <a:p>
            <a:pPr lvl="0"/>
            <a:r>
              <a:rPr lang="sk-SK" dirty="0" err="1">
                <a:solidFill>
                  <a:srgbClr val="002060"/>
                </a:solidFill>
              </a:rPr>
              <a:t>pánevní</a:t>
            </a:r>
            <a:r>
              <a:rPr lang="sk-SK" dirty="0">
                <a:solidFill>
                  <a:srgbClr val="002060"/>
                </a:solidFill>
              </a:rPr>
              <a:t> dno </a:t>
            </a:r>
          </a:p>
          <a:p>
            <a:pPr lvl="0"/>
            <a:r>
              <a:rPr lang="sk-SK" dirty="0">
                <a:solidFill>
                  <a:srgbClr val="002060"/>
                </a:solidFill>
              </a:rPr>
              <a:t>CIC</a:t>
            </a:r>
          </a:p>
          <a:p>
            <a:endParaRPr lang="sk-SK" dirty="0">
              <a:solidFill>
                <a:srgbClr val="002060"/>
              </a:solidFill>
            </a:endParaRP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5F0EAE50-E888-42F9-0160-35C8F6A5F69D}"/>
              </a:ext>
            </a:extLst>
          </p:cNvPr>
          <p:cNvSpPr txBox="1"/>
          <p:nvPr/>
        </p:nvSpPr>
        <p:spPr>
          <a:xfrm>
            <a:off x="1954754" y="3847071"/>
            <a:ext cx="2927853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4000" dirty="0" err="1">
                <a:solidFill>
                  <a:srgbClr val="002060"/>
                </a:solidFill>
              </a:rPr>
              <a:t>Všechny</a:t>
            </a:r>
            <a:r>
              <a:rPr lang="sk-SK" sz="4000" dirty="0">
                <a:solidFill>
                  <a:srgbClr val="002060"/>
                </a:solidFill>
              </a:rPr>
              <a:t> </a:t>
            </a:r>
            <a:r>
              <a:rPr lang="sk-SK" sz="4000" dirty="0" err="1">
                <a:solidFill>
                  <a:srgbClr val="002060"/>
                </a:solidFill>
              </a:rPr>
              <a:t>děti</a:t>
            </a:r>
            <a:r>
              <a:rPr lang="sk-SK" sz="4000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448840BE-626A-B0C7-872E-58D85F15F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1026" y="4003692"/>
            <a:ext cx="487867" cy="394644"/>
          </a:xfrm>
          <a:prstGeom prst="rect">
            <a:avLst/>
          </a:prstGeom>
        </p:spPr>
      </p:pic>
      <p:sp>
        <p:nvSpPr>
          <p:cNvPr id="14" name="BlokTextu 13">
            <a:extLst>
              <a:ext uri="{FF2B5EF4-FFF2-40B4-BE49-F238E27FC236}">
                <a16:creationId xmlns:a16="http://schemas.microsoft.com/office/drawing/2014/main" id="{153D01F1-2D2D-586D-92AD-F35130A44455}"/>
              </a:ext>
            </a:extLst>
          </p:cNvPr>
          <p:cNvSpPr txBox="1"/>
          <p:nvPr/>
        </p:nvSpPr>
        <p:spPr>
          <a:xfrm>
            <a:off x="7187512" y="3847071"/>
            <a:ext cx="3418885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sk-SK" sz="4000" dirty="0" err="1">
                <a:solidFill>
                  <a:srgbClr val="002060"/>
                </a:solidFill>
              </a:rPr>
              <a:t>Podle</a:t>
            </a:r>
            <a:r>
              <a:rPr lang="sk-SK" sz="4000" dirty="0">
                <a:solidFill>
                  <a:srgbClr val="002060"/>
                </a:solidFill>
              </a:rPr>
              <a:t> diagnózy</a:t>
            </a:r>
          </a:p>
        </p:txBody>
      </p:sp>
    </p:spTree>
    <p:extLst>
      <p:ext uri="{BB962C8B-B14F-4D97-AF65-F5344CB8AC3E}">
        <p14:creationId xmlns:p14="http://schemas.microsoft.com/office/powerpoint/2010/main" val="192071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058768D3-8BEE-9A28-22FA-2A1785AD1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35" y="0"/>
            <a:ext cx="11154033" cy="684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401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12BE5B-F4AB-ACDF-B9ED-903EAD812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Na </a:t>
            </a:r>
            <a:r>
              <a:rPr lang="sk-SK" b="1" dirty="0" err="1"/>
              <a:t>co</a:t>
            </a:r>
            <a:r>
              <a:rPr lang="sk-SK" b="1" dirty="0"/>
              <a:t> </a:t>
            </a:r>
            <a:r>
              <a:rPr lang="sk-SK" b="1" dirty="0" err="1"/>
              <a:t>se</a:t>
            </a:r>
            <a:r>
              <a:rPr lang="sk-SK" b="1" dirty="0"/>
              <a:t> často v </a:t>
            </a:r>
            <a:r>
              <a:rPr lang="sk-SK" b="1" dirty="0" err="1"/>
              <a:t>ambulanci</a:t>
            </a:r>
            <a:r>
              <a:rPr lang="sk-SK" b="1" dirty="0"/>
              <a:t> </a:t>
            </a:r>
            <a:r>
              <a:rPr lang="sk-SK" b="1" dirty="0" err="1"/>
              <a:t>zapomíná</a:t>
            </a:r>
            <a:r>
              <a:rPr lang="sk-SK" b="1" dirty="0"/>
              <a:t>?</a:t>
            </a:r>
            <a:br>
              <a:rPr lang="sk-SK" b="1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9B22DBA-BC42-D84C-DE82-D0C2B46CF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sk-SK" dirty="0"/>
              <a:t>✔ </a:t>
            </a:r>
            <a:r>
              <a:rPr lang="sk-SK" dirty="0" err="1"/>
              <a:t>léčit</a:t>
            </a:r>
            <a:r>
              <a:rPr lang="sk-SK" dirty="0"/>
              <a:t> </a:t>
            </a:r>
            <a:r>
              <a:rPr lang="sk-SK" dirty="0" err="1"/>
              <a:t>nejprve</a:t>
            </a:r>
            <a:r>
              <a:rPr lang="sk-SK" dirty="0"/>
              <a:t> </a:t>
            </a:r>
            <a:r>
              <a:rPr lang="sk-SK" dirty="0" err="1"/>
              <a:t>obstipaci</a:t>
            </a:r>
            <a:endParaRPr lang="sk-SK" dirty="0"/>
          </a:p>
          <a:p>
            <a:pPr marL="0" indent="0">
              <a:lnSpc>
                <a:spcPct val="150000"/>
              </a:lnSpc>
              <a:buNone/>
            </a:pPr>
            <a:r>
              <a:rPr lang="sk-SK" dirty="0"/>
              <a:t>✔ </a:t>
            </a:r>
            <a:r>
              <a:rPr lang="sk-SK" dirty="0" err="1"/>
              <a:t>dítě</a:t>
            </a:r>
            <a:r>
              <a:rPr lang="sk-SK" dirty="0"/>
              <a:t> musí </a:t>
            </a:r>
            <a:r>
              <a:rPr lang="sk-SK" dirty="0" err="1"/>
              <a:t>rozumět</a:t>
            </a:r>
            <a:r>
              <a:rPr lang="sk-SK" dirty="0"/>
              <a:t> diagnóze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k-SK" dirty="0"/>
              <a:t>✔ </a:t>
            </a:r>
            <a:r>
              <a:rPr lang="sk-SK" dirty="0" err="1"/>
              <a:t>rodiče</a:t>
            </a:r>
            <a:r>
              <a:rPr lang="sk-SK" dirty="0"/>
              <a:t> </a:t>
            </a:r>
            <a:r>
              <a:rPr lang="sk-SK" dirty="0" err="1"/>
              <a:t>nejsou</a:t>
            </a:r>
            <a:r>
              <a:rPr lang="sk-SK" dirty="0"/>
              <a:t> jediní "pacienti"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k-SK" dirty="0"/>
              <a:t>✔ </a:t>
            </a:r>
            <a:r>
              <a:rPr lang="sk-SK" dirty="0" err="1"/>
              <a:t>dítě</a:t>
            </a:r>
            <a:r>
              <a:rPr lang="sk-SK" dirty="0"/>
              <a:t> musí </a:t>
            </a:r>
            <a:r>
              <a:rPr lang="sk-SK" dirty="0" err="1"/>
              <a:t>být</a:t>
            </a:r>
            <a:r>
              <a:rPr lang="sk-SK" dirty="0"/>
              <a:t> </a:t>
            </a:r>
            <a:r>
              <a:rPr lang="sk-SK" dirty="0" err="1"/>
              <a:t>aktivním</a:t>
            </a:r>
            <a:r>
              <a:rPr lang="sk-SK" dirty="0"/>
              <a:t> </a:t>
            </a:r>
            <a:r>
              <a:rPr lang="sk-SK" dirty="0" err="1"/>
              <a:t>členem</a:t>
            </a:r>
            <a:r>
              <a:rPr lang="sk-SK" dirty="0"/>
              <a:t> </a:t>
            </a:r>
            <a:r>
              <a:rPr lang="sk-SK" dirty="0" err="1"/>
              <a:t>léčby</a:t>
            </a:r>
            <a:endParaRPr lang="sk-SK" dirty="0"/>
          </a:p>
          <a:p>
            <a:pPr marL="0" indent="0">
              <a:lnSpc>
                <a:spcPct val="150000"/>
              </a:lnSpc>
              <a:buNone/>
            </a:pPr>
            <a:r>
              <a:rPr lang="sk-SK" dirty="0"/>
              <a:t>✔ </a:t>
            </a:r>
            <a:r>
              <a:rPr lang="sk-SK" dirty="0" err="1"/>
              <a:t>odměňujeme</a:t>
            </a:r>
            <a:r>
              <a:rPr lang="sk-SK" dirty="0"/>
              <a:t> spolupráci, </a:t>
            </a:r>
            <a:r>
              <a:rPr lang="sk-SK" dirty="0" err="1"/>
              <a:t>ne</a:t>
            </a:r>
            <a:r>
              <a:rPr lang="sk-SK" dirty="0"/>
              <a:t> suché </a:t>
            </a:r>
            <a:r>
              <a:rPr lang="sk-SK" dirty="0" err="1"/>
              <a:t>kalhotky</a:t>
            </a:r>
            <a:endParaRPr lang="sk-SK" dirty="0"/>
          </a:p>
          <a:p>
            <a:pPr marL="0" indent="0">
              <a:lnSpc>
                <a:spcPct val="150000"/>
              </a:lnSpc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39823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A2B770-3C2E-A282-7BB2-7A8B3E537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Jak účinná uroterapie </a:t>
            </a:r>
            <a:r>
              <a:rPr lang="sk-SK" b="1" dirty="0" err="1"/>
              <a:t>skutečně</a:t>
            </a:r>
            <a:r>
              <a:rPr lang="sk-SK" b="1" dirty="0"/>
              <a:t> je?</a:t>
            </a:r>
            <a:br>
              <a:rPr lang="sk-SK" b="1" dirty="0"/>
            </a:b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2FFBE6E-4F39-79CA-224B-5AC2B1DF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919" y="4250725"/>
            <a:ext cx="10515600" cy="2075936"/>
          </a:xfrm>
        </p:spPr>
        <p:txBody>
          <a:bodyPr>
            <a:normAutofit/>
          </a:bodyPr>
          <a:lstStyle/>
          <a:p>
            <a:pPr lvl="0"/>
            <a:endParaRPr lang="sk-SK" dirty="0"/>
          </a:p>
          <a:p>
            <a:pPr marL="0" lvl="0" indent="0">
              <a:buNone/>
            </a:pPr>
            <a:r>
              <a:rPr lang="sk-SK" dirty="0"/>
              <a:t>→ </a:t>
            </a:r>
            <a:r>
              <a:rPr lang="sk-SK" dirty="0" err="1"/>
              <a:t>kontinence</a:t>
            </a:r>
            <a:r>
              <a:rPr lang="sk-SK" dirty="0"/>
              <a:t> u cca </a:t>
            </a:r>
            <a:r>
              <a:rPr lang="sk-SK" b="1" dirty="0"/>
              <a:t>56 % dětí </a:t>
            </a:r>
            <a:r>
              <a:rPr lang="sk-SK" b="1" dirty="0" err="1"/>
              <a:t>během</a:t>
            </a:r>
            <a:r>
              <a:rPr lang="sk-SK" b="1" dirty="0"/>
              <a:t> roku</a:t>
            </a:r>
            <a:r>
              <a:rPr lang="sk-SK" dirty="0"/>
              <a:t> </a:t>
            </a:r>
          </a:p>
          <a:p>
            <a:pPr marL="0" indent="0">
              <a:buNone/>
            </a:pPr>
            <a:r>
              <a:rPr lang="sk-SK" dirty="0"/>
              <a:t>→ až </a:t>
            </a:r>
            <a:r>
              <a:rPr lang="sk-SK" b="1" dirty="0"/>
              <a:t>7× vyšší </a:t>
            </a:r>
            <a:r>
              <a:rPr lang="sk-SK" b="1" dirty="0" err="1"/>
              <a:t>pravděpodobnost</a:t>
            </a:r>
            <a:r>
              <a:rPr lang="sk-SK" b="1" dirty="0"/>
              <a:t> </a:t>
            </a:r>
            <a:r>
              <a:rPr lang="sk-SK" b="1" dirty="0" err="1"/>
              <a:t>úspěchu</a:t>
            </a:r>
            <a:r>
              <a:rPr lang="sk-SK" dirty="0"/>
              <a:t> oproti </a:t>
            </a:r>
            <a:r>
              <a:rPr lang="sk-SK" dirty="0" err="1"/>
              <a:t>spontánnímu</a:t>
            </a:r>
            <a:r>
              <a:rPr lang="sk-SK" dirty="0"/>
              <a:t> vývoji</a:t>
            </a:r>
          </a:p>
          <a:p>
            <a:endParaRPr lang="sk-SK" dirty="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186DAA6B-CC1B-8C61-1222-73F106EFBA41}"/>
              </a:ext>
            </a:extLst>
          </p:cNvPr>
          <p:cNvSpPr txBox="1"/>
          <p:nvPr/>
        </p:nvSpPr>
        <p:spPr>
          <a:xfrm>
            <a:off x="3624649" y="1623934"/>
            <a:ext cx="6096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sk-SK" sz="2800" dirty="0" err="1"/>
              <a:t>spontánní</a:t>
            </a:r>
            <a:r>
              <a:rPr lang="sk-SK" sz="2800" dirty="0"/>
              <a:t> </a:t>
            </a:r>
            <a:r>
              <a:rPr lang="sk-SK" sz="2800" dirty="0" err="1"/>
              <a:t>úzdrava</a:t>
            </a:r>
            <a:r>
              <a:rPr lang="sk-SK" sz="2800" dirty="0"/>
              <a:t> ≈15 %/rok </a:t>
            </a:r>
          </a:p>
          <a:p>
            <a:pPr marL="0" indent="0">
              <a:buNone/>
            </a:pPr>
            <a:endParaRPr lang="sk-SK" sz="2800" dirty="0"/>
          </a:p>
          <a:p>
            <a:pPr marL="0" indent="0">
              <a:buNone/>
            </a:pPr>
            <a:r>
              <a:rPr lang="sk-SK" sz="2800" dirty="0"/>
              <a:t>              </a:t>
            </a:r>
            <a:r>
              <a:rPr lang="sk-SK" sz="2800" dirty="0" err="1"/>
              <a:t>vs</a:t>
            </a:r>
            <a:r>
              <a:rPr lang="sk-SK" sz="2800" dirty="0"/>
              <a:t>.</a:t>
            </a:r>
          </a:p>
          <a:p>
            <a:pPr marL="0" indent="0">
              <a:buNone/>
            </a:pPr>
            <a:endParaRPr lang="sk-SK" sz="2800" dirty="0"/>
          </a:p>
          <a:p>
            <a:pPr marL="0" lvl="0" indent="0">
              <a:buNone/>
            </a:pPr>
            <a:r>
              <a:rPr lang="sk-SK" sz="2800" dirty="0" err="1"/>
              <a:t>standardní</a:t>
            </a:r>
            <a:r>
              <a:rPr lang="sk-SK" sz="2800" dirty="0"/>
              <a:t> uroterapie</a:t>
            </a:r>
          </a:p>
        </p:txBody>
      </p:sp>
    </p:spTree>
    <p:extLst>
      <p:ext uri="{BB962C8B-B14F-4D97-AF65-F5344CB8AC3E}">
        <p14:creationId xmlns:p14="http://schemas.microsoft.com/office/powerpoint/2010/main" val="228711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A21375-F907-A1A8-AC98-51355DEC9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</a:t>
            </a:r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když</a:t>
            </a:r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léčba</a:t>
            </a:r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selhává</a:t>
            </a:r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D4A5340-E3CE-BCA1-BAA6-8CACF7B5B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551" y="158672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sk-SK" dirty="0">
                <a:solidFill>
                  <a:srgbClr val="002060"/>
                </a:solidFill>
              </a:rPr>
              <a:t>Problém : </a:t>
            </a:r>
          </a:p>
          <a:p>
            <a:r>
              <a:rPr lang="sk-SK" dirty="0" err="1">
                <a:solidFill>
                  <a:srgbClr val="002060"/>
                </a:solidFill>
              </a:rPr>
              <a:t>dítě</a:t>
            </a:r>
            <a:endParaRPr lang="sk-SK" dirty="0">
              <a:solidFill>
                <a:srgbClr val="002060"/>
              </a:solidFill>
            </a:endParaRPr>
          </a:p>
          <a:p>
            <a:r>
              <a:rPr lang="sk-SK" dirty="0">
                <a:solidFill>
                  <a:srgbClr val="002060"/>
                </a:solidFill>
              </a:rPr>
              <a:t>rodina</a:t>
            </a:r>
          </a:p>
          <a:p>
            <a:r>
              <a:rPr lang="sk-SK" dirty="0">
                <a:solidFill>
                  <a:srgbClr val="002060"/>
                </a:solidFill>
              </a:rPr>
              <a:t>špatná diagnóza</a:t>
            </a:r>
          </a:p>
          <a:p>
            <a:r>
              <a:rPr lang="sk-SK" dirty="0" err="1">
                <a:solidFill>
                  <a:srgbClr val="002060"/>
                </a:solidFill>
              </a:rPr>
              <a:t>nedodržování</a:t>
            </a:r>
            <a:r>
              <a:rPr lang="sk-SK" dirty="0">
                <a:solidFill>
                  <a:srgbClr val="002060"/>
                </a:solidFill>
              </a:rPr>
              <a:t> režimu</a:t>
            </a:r>
          </a:p>
          <a:p>
            <a:r>
              <a:rPr lang="sk-SK" dirty="0" err="1">
                <a:solidFill>
                  <a:srgbClr val="002060"/>
                </a:solidFill>
              </a:rPr>
              <a:t>nedostatečné</a:t>
            </a:r>
            <a:r>
              <a:rPr lang="sk-SK" dirty="0">
                <a:solidFill>
                  <a:srgbClr val="002060"/>
                </a:solidFill>
              </a:rPr>
              <a:t> vedení </a:t>
            </a:r>
            <a:r>
              <a:rPr lang="sk-SK" dirty="0" err="1">
                <a:solidFill>
                  <a:srgbClr val="002060"/>
                </a:solidFill>
              </a:rPr>
              <a:t>léčby</a:t>
            </a:r>
            <a:endParaRPr lang="sk-SK" dirty="0">
              <a:solidFill>
                <a:srgbClr val="002060"/>
              </a:solidFill>
            </a:endParaRPr>
          </a:p>
          <a:p>
            <a:endParaRPr lang="sk-SK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342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2FBE8-1465-EBDA-50FC-830F07C11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CFCE57-6ACE-9789-5367-B6049600E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</a:t>
            </a:r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když</a:t>
            </a:r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léčba</a:t>
            </a:r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selhává</a:t>
            </a:r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72CC5BD-1D23-E459-9D62-0C6EE25FB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551" y="158672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sk-SK" dirty="0">
                <a:solidFill>
                  <a:srgbClr val="002060"/>
                </a:solidFill>
              </a:rPr>
              <a:t>Problém : </a:t>
            </a:r>
          </a:p>
          <a:p>
            <a:r>
              <a:rPr lang="sk-SK" dirty="0" err="1">
                <a:solidFill>
                  <a:srgbClr val="002060"/>
                </a:solidFill>
              </a:rPr>
              <a:t>dítě</a:t>
            </a:r>
            <a:endParaRPr lang="sk-SK" dirty="0">
              <a:solidFill>
                <a:srgbClr val="002060"/>
              </a:solidFill>
            </a:endParaRPr>
          </a:p>
          <a:p>
            <a:r>
              <a:rPr lang="sk-SK" dirty="0">
                <a:solidFill>
                  <a:srgbClr val="002060"/>
                </a:solidFill>
              </a:rPr>
              <a:t>rodina</a:t>
            </a:r>
          </a:p>
          <a:p>
            <a:r>
              <a:rPr lang="sk-SK" dirty="0">
                <a:solidFill>
                  <a:srgbClr val="002060"/>
                </a:solidFill>
              </a:rPr>
              <a:t>špatná diagnóza</a:t>
            </a:r>
          </a:p>
          <a:p>
            <a:r>
              <a:rPr lang="sk-SK" dirty="0" err="1">
                <a:solidFill>
                  <a:srgbClr val="002060"/>
                </a:solidFill>
              </a:rPr>
              <a:t>nedodržování</a:t>
            </a:r>
            <a:r>
              <a:rPr lang="sk-SK" dirty="0">
                <a:solidFill>
                  <a:srgbClr val="002060"/>
                </a:solidFill>
              </a:rPr>
              <a:t> režimu</a:t>
            </a:r>
          </a:p>
          <a:p>
            <a:r>
              <a:rPr lang="sk-SK" dirty="0" err="1">
                <a:solidFill>
                  <a:srgbClr val="002060"/>
                </a:solidFill>
              </a:rPr>
              <a:t>nedostatečné</a:t>
            </a:r>
            <a:r>
              <a:rPr lang="sk-SK" dirty="0">
                <a:solidFill>
                  <a:srgbClr val="002060"/>
                </a:solidFill>
              </a:rPr>
              <a:t> vedení </a:t>
            </a:r>
            <a:r>
              <a:rPr lang="sk-SK" dirty="0" err="1">
                <a:solidFill>
                  <a:srgbClr val="002060"/>
                </a:solidFill>
              </a:rPr>
              <a:t>léčby</a:t>
            </a:r>
            <a:endParaRPr lang="sk-SK" dirty="0">
              <a:solidFill>
                <a:srgbClr val="002060"/>
              </a:solidFill>
            </a:endParaRPr>
          </a:p>
          <a:p>
            <a:endParaRPr lang="sk-SK" dirty="0">
              <a:solidFill>
                <a:srgbClr val="002060"/>
              </a:solidFill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30B0A776-7DA1-2E29-B438-A9AC2E08EBC0}"/>
              </a:ext>
            </a:extLst>
          </p:cNvPr>
          <p:cNvSpPr txBox="1"/>
          <p:nvPr/>
        </p:nvSpPr>
        <p:spPr>
          <a:xfrm>
            <a:off x="978245" y="5081802"/>
            <a:ext cx="10865708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sk-SK" sz="3200" dirty="0" err="1">
                <a:solidFill>
                  <a:srgbClr val="002060"/>
                </a:solidFill>
              </a:rPr>
              <a:t>Kolik</a:t>
            </a:r>
            <a:r>
              <a:rPr lang="sk-SK" sz="3200" dirty="0">
                <a:solidFill>
                  <a:srgbClr val="002060"/>
                </a:solidFill>
              </a:rPr>
              <a:t> našich „</a:t>
            </a:r>
            <a:r>
              <a:rPr lang="sk-SK" sz="3200" dirty="0" err="1">
                <a:solidFill>
                  <a:srgbClr val="002060"/>
                </a:solidFill>
              </a:rPr>
              <a:t>refrakterních</a:t>
            </a:r>
            <a:r>
              <a:rPr lang="sk-SK" sz="3200" dirty="0">
                <a:solidFill>
                  <a:srgbClr val="002060"/>
                </a:solidFill>
              </a:rPr>
              <a:t>“ </a:t>
            </a:r>
            <a:r>
              <a:rPr lang="sk-SK" sz="3200" dirty="0" err="1">
                <a:solidFill>
                  <a:srgbClr val="002060"/>
                </a:solidFill>
              </a:rPr>
              <a:t>pacientů</a:t>
            </a:r>
            <a:r>
              <a:rPr lang="sk-SK" sz="3200" dirty="0">
                <a:solidFill>
                  <a:srgbClr val="002060"/>
                </a:solidFill>
              </a:rPr>
              <a:t> je </a:t>
            </a:r>
            <a:r>
              <a:rPr lang="sk-SK" sz="3200" dirty="0" err="1">
                <a:solidFill>
                  <a:srgbClr val="002060"/>
                </a:solidFill>
              </a:rPr>
              <a:t>skutečně</a:t>
            </a:r>
            <a:r>
              <a:rPr lang="sk-SK" sz="3200" dirty="0">
                <a:solidFill>
                  <a:srgbClr val="002060"/>
                </a:solidFill>
              </a:rPr>
              <a:t> </a:t>
            </a:r>
            <a:r>
              <a:rPr lang="sk-SK" sz="3200" dirty="0" err="1">
                <a:solidFill>
                  <a:srgbClr val="002060"/>
                </a:solidFill>
              </a:rPr>
              <a:t>refrakterních</a:t>
            </a:r>
            <a:r>
              <a:rPr lang="sk-SK" sz="3200" dirty="0">
                <a:solidFill>
                  <a:srgbClr val="002060"/>
                </a:solidFill>
              </a:rPr>
              <a:t> – a </a:t>
            </a:r>
            <a:r>
              <a:rPr lang="sk-SK" sz="3200" dirty="0" err="1">
                <a:solidFill>
                  <a:srgbClr val="002060"/>
                </a:solidFill>
              </a:rPr>
              <a:t>kolik</a:t>
            </a:r>
            <a:r>
              <a:rPr lang="sk-SK" sz="3200" dirty="0">
                <a:solidFill>
                  <a:srgbClr val="002060"/>
                </a:solidFill>
              </a:rPr>
              <a:t> z nich nikdy neabsolvovalo kvalitní </a:t>
            </a:r>
            <a:r>
              <a:rPr lang="sk-SK" sz="3200" b="1" dirty="0" err="1">
                <a:solidFill>
                  <a:srgbClr val="002060"/>
                </a:solidFill>
              </a:rPr>
              <a:t>standardní</a:t>
            </a:r>
            <a:r>
              <a:rPr lang="sk-SK" sz="3200" b="1" dirty="0">
                <a:solidFill>
                  <a:srgbClr val="002060"/>
                </a:solidFill>
              </a:rPr>
              <a:t> </a:t>
            </a:r>
            <a:r>
              <a:rPr lang="sk-SK" sz="3200" b="1" dirty="0" err="1">
                <a:solidFill>
                  <a:srgbClr val="002060"/>
                </a:solidFill>
              </a:rPr>
              <a:t>uroterapii</a:t>
            </a:r>
            <a:r>
              <a:rPr lang="sk-SK" sz="3200" b="1" dirty="0">
                <a:solidFill>
                  <a:srgbClr val="00206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68462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FBE869-A3FD-60C1-516B-D78EB61B527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15432" y="0"/>
            <a:ext cx="5076568" cy="1325563"/>
          </a:xfrm>
        </p:spPr>
        <p:txBody>
          <a:bodyPr/>
          <a:lstStyle/>
          <a:p>
            <a:r>
              <a:rPr lang="sk-SK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Specifická</a:t>
            </a:r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uroterapie</a:t>
            </a:r>
          </a:p>
        </p:txBody>
      </p:sp>
    </p:spTree>
    <p:extLst>
      <p:ext uri="{BB962C8B-B14F-4D97-AF65-F5344CB8AC3E}">
        <p14:creationId xmlns:p14="http://schemas.microsoft.com/office/powerpoint/2010/main" val="1436508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748A9-6678-FAB9-DB6E-1832704C1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ADA9C7-1E86-44C8-B250-79C7075AD16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15432" y="0"/>
            <a:ext cx="5076568" cy="1325563"/>
          </a:xfrm>
        </p:spPr>
        <p:txBody>
          <a:bodyPr/>
          <a:lstStyle/>
          <a:p>
            <a:r>
              <a:rPr lang="sk-SK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Specifická</a:t>
            </a:r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uroterapie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088C81FF-34D9-61FE-31E1-D95B2998F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8" y="67227"/>
            <a:ext cx="2266105" cy="322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74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0C099-DA46-327C-AA1F-05246F918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E143BC-2BB1-00B6-9049-70C605CCAC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15432" y="0"/>
            <a:ext cx="5076568" cy="1325563"/>
          </a:xfrm>
        </p:spPr>
        <p:txBody>
          <a:bodyPr/>
          <a:lstStyle/>
          <a:p>
            <a:r>
              <a:rPr lang="sk-SK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Specifická</a:t>
            </a:r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uroterapie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C5392AEE-DE56-2C18-308F-6E314B6BB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8" y="67227"/>
            <a:ext cx="2266105" cy="3229968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9DD33539-3A37-85CE-C265-C4918E8E5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70" y="695003"/>
            <a:ext cx="2650301" cy="381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96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334DD-EBA6-817A-8465-82936120B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DCAC12-AE8C-5CA7-C684-27A0B080DA7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15432" y="0"/>
            <a:ext cx="5076568" cy="1325563"/>
          </a:xfrm>
        </p:spPr>
        <p:txBody>
          <a:bodyPr/>
          <a:lstStyle/>
          <a:p>
            <a:r>
              <a:rPr lang="sk-SK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Specifická</a:t>
            </a:r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uroterapie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BDB21358-6974-E755-3E7D-2182AC8C4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8" y="67227"/>
            <a:ext cx="2266105" cy="3229968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34F9ABE8-AB33-D3FC-4090-F70DBEB20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70" y="695003"/>
            <a:ext cx="2650301" cy="3810572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54160579-4A50-90DF-3768-41EA5BC55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043" y="1213956"/>
            <a:ext cx="2825519" cy="38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631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2CD01-2C72-0B8F-43B2-9B3FA0AC3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D3C395-DF5A-57A0-F550-DDDB9345CA3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15432" y="0"/>
            <a:ext cx="5076568" cy="1325563"/>
          </a:xfrm>
        </p:spPr>
        <p:txBody>
          <a:bodyPr/>
          <a:lstStyle/>
          <a:p>
            <a:r>
              <a:rPr lang="sk-SK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Specifická</a:t>
            </a:r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uroterapie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D39DB7C1-BE7D-54B2-D7B9-9EA219878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8" y="67227"/>
            <a:ext cx="2266105" cy="3229968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7A9007A5-752C-4B93-1DCC-00830A2F2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70" y="695003"/>
            <a:ext cx="2650301" cy="3810572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D13F45BE-9006-21A2-B3B5-6EA0FDC0F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043" y="1213956"/>
            <a:ext cx="2825519" cy="3867739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CC7616FB-C601-81F7-705F-EFF9BE08F2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020" y="1751351"/>
            <a:ext cx="2825519" cy="350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884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1FE03-1CE2-6544-4282-44F24A773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D22D66-6659-E646-DBD3-19061E8F76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15432" y="0"/>
            <a:ext cx="5076568" cy="1325563"/>
          </a:xfrm>
        </p:spPr>
        <p:txBody>
          <a:bodyPr/>
          <a:lstStyle/>
          <a:p>
            <a:r>
              <a:rPr lang="sk-SK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Specifická</a:t>
            </a:r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uroterapie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63BF4789-AACA-DF43-C086-5158029E8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8" y="67227"/>
            <a:ext cx="2266105" cy="3229968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90296591-A264-FE83-6503-F616EFC02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70" y="695003"/>
            <a:ext cx="2650301" cy="3810572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6C3D6872-44F4-064D-756E-6A4B806ED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043" y="1213956"/>
            <a:ext cx="2825519" cy="3867739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6F6CC907-4970-4B5A-12BC-CB506113E6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020" y="1751351"/>
            <a:ext cx="2825519" cy="3509476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2EAA363B-7100-1F4B-8D24-6D5BB54B68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090" y="2199198"/>
            <a:ext cx="2758426" cy="385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68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F8689-6D03-958F-2EA3-5458B7ED9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E597BE-DCB5-6CBF-108A-B39D92E30C0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15432" y="0"/>
            <a:ext cx="5076568" cy="1325563"/>
          </a:xfrm>
        </p:spPr>
        <p:txBody>
          <a:bodyPr/>
          <a:lstStyle/>
          <a:p>
            <a:r>
              <a:rPr lang="sk-SK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Specifická</a:t>
            </a:r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uroterapie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370EE18C-53E2-5A57-2732-60C435E25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8" y="67227"/>
            <a:ext cx="2266105" cy="3229968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B3440E5A-8F33-85E6-E34F-200FC2FF3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70" y="695003"/>
            <a:ext cx="2650301" cy="3810572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E8CDCFD7-3C91-194C-E22F-977BBBB82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043" y="1213956"/>
            <a:ext cx="2825519" cy="3867739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27F00994-97C3-95BD-00FD-EB14AE0620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020" y="1751351"/>
            <a:ext cx="2825519" cy="3509476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89A688AD-6AE4-CD5D-466D-BD64EB07D3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090" y="2199198"/>
            <a:ext cx="2758426" cy="3851856"/>
          </a:xfrm>
          <a:prstGeom prst="rect">
            <a:avLst/>
          </a:prstGeom>
        </p:spPr>
      </p:pic>
      <p:pic>
        <p:nvPicPr>
          <p:cNvPr id="15" name="Obrázok 14">
            <a:extLst>
              <a:ext uri="{FF2B5EF4-FFF2-40B4-BE49-F238E27FC236}">
                <a16:creationId xmlns:a16="http://schemas.microsoft.com/office/drawing/2014/main" id="{4713CB68-339A-FEE0-4623-7789BF72C9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2562" y="2731042"/>
            <a:ext cx="2559981" cy="354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755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32B51-7EC4-7B16-1A17-289E897C0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8152CE-2F9D-9C2F-396A-9096D08104E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15432" y="0"/>
            <a:ext cx="5076568" cy="1325563"/>
          </a:xfrm>
        </p:spPr>
        <p:txBody>
          <a:bodyPr/>
          <a:lstStyle/>
          <a:p>
            <a:r>
              <a:rPr lang="sk-SK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Specifická</a:t>
            </a:r>
            <a:r>
              <a:rPr lang="sk-SK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uroterapie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8144CFB1-92B4-D40E-DA66-A9475107B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38" y="67227"/>
            <a:ext cx="2266105" cy="3229968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228F159D-67E4-00F1-3AF3-F183C9778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70" y="695003"/>
            <a:ext cx="2650301" cy="3810572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0589DA35-45C1-1C8B-2130-ABEB0ED83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043" y="1213956"/>
            <a:ext cx="2825519" cy="3867739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9E94E2DF-0A8D-CA08-57A0-7D1A304484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020" y="1751351"/>
            <a:ext cx="2825519" cy="3509476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A94664AC-EBA4-600B-19EE-61C3226B44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090" y="2199198"/>
            <a:ext cx="2758426" cy="3851856"/>
          </a:xfrm>
          <a:prstGeom prst="rect">
            <a:avLst/>
          </a:prstGeom>
        </p:spPr>
      </p:pic>
      <p:pic>
        <p:nvPicPr>
          <p:cNvPr id="15" name="Obrázok 14">
            <a:extLst>
              <a:ext uri="{FF2B5EF4-FFF2-40B4-BE49-F238E27FC236}">
                <a16:creationId xmlns:a16="http://schemas.microsoft.com/office/drawing/2014/main" id="{EE6818FD-1ACD-C3F4-8C39-C07BB56409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2562" y="2731042"/>
            <a:ext cx="2559981" cy="3549065"/>
          </a:xfrm>
          <a:prstGeom prst="rect">
            <a:avLst/>
          </a:prstGeom>
        </p:spPr>
      </p:pic>
      <p:pic>
        <p:nvPicPr>
          <p:cNvPr id="17" name="Obrázok 16">
            <a:extLst>
              <a:ext uri="{FF2B5EF4-FFF2-40B4-BE49-F238E27FC236}">
                <a16:creationId xmlns:a16="http://schemas.microsoft.com/office/drawing/2014/main" id="{04A12BF5-58B0-DC66-79C3-48AE3394D9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2809" y="1754921"/>
            <a:ext cx="5427337" cy="452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016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F7C7A0D9-ADAD-C2C4-5DF2-2FD5AF1EA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1" y="0"/>
            <a:ext cx="11582400" cy="6872390"/>
          </a:xfrm>
          <a:prstGeom prst="rect">
            <a:avLst/>
          </a:prstGeom>
        </p:spPr>
      </p:pic>
      <p:sp>
        <p:nvSpPr>
          <p:cNvPr id="8" name="Obdĺžnik 7">
            <a:extLst>
              <a:ext uri="{FF2B5EF4-FFF2-40B4-BE49-F238E27FC236}">
                <a16:creationId xmlns:a16="http://schemas.microsoft.com/office/drawing/2014/main" id="{69058328-F01C-DDD3-7CD7-3E132E882BBE}"/>
              </a:ext>
            </a:extLst>
          </p:cNvPr>
          <p:cNvSpPr/>
          <p:nvPr/>
        </p:nvSpPr>
        <p:spPr>
          <a:xfrm>
            <a:off x="329511" y="5222789"/>
            <a:ext cx="11700527" cy="1491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53790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B3C24938-F960-8B2C-4EB4-F9ACFA6FA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Závěr</a:t>
            </a:r>
            <a:r>
              <a:rPr lang="sk-SK" dirty="0"/>
              <a:t>: 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7CB79CED-C130-5042-F0DB-04199FA58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57" y="1957431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sk-SK" b="1" dirty="0"/>
              <a:t>1.  </a:t>
            </a:r>
            <a:r>
              <a:rPr lang="sk-SK" dirty="0"/>
              <a:t>Uroterapie je </a:t>
            </a:r>
            <a:r>
              <a:rPr lang="sk-SK" dirty="0" err="1"/>
              <a:t>léčba</a:t>
            </a:r>
            <a:r>
              <a:rPr lang="sk-SK" dirty="0"/>
              <a:t> </a:t>
            </a:r>
            <a:r>
              <a:rPr lang="sk-SK" dirty="0" err="1"/>
              <a:t>první</a:t>
            </a:r>
            <a:r>
              <a:rPr lang="sk-SK" dirty="0"/>
              <a:t> </a:t>
            </a:r>
            <a:r>
              <a:rPr lang="sk-SK" dirty="0" err="1"/>
              <a:t>volby</a:t>
            </a:r>
            <a:r>
              <a:rPr lang="sk-SK" dirty="0"/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sk-SK" b="1" dirty="0"/>
              <a:t>2.  </a:t>
            </a:r>
            <a:r>
              <a:rPr lang="sk-SK" dirty="0" err="1"/>
              <a:t>Není</a:t>
            </a:r>
            <a:r>
              <a:rPr lang="sk-SK" dirty="0"/>
              <a:t> to leták o </a:t>
            </a:r>
            <a:r>
              <a:rPr lang="sk-SK" dirty="0" err="1"/>
              <a:t>pitném</a:t>
            </a:r>
            <a:r>
              <a:rPr lang="sk-SK" dirty="0"/>
              <a:t> režimu.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sk-SK" b="1" dirty="0"/>
              <a:t>3.  </a:t>
            </a:r>
            <a:r>
              <a:rPr lang="sk-SK" dirty="0"/>
              <a:t>Je to </a:t>
            </a:r>
            <a:r>
              <a:rPr lang="sk-SK" dirty="0" err="1"/>
              <a:t>strukturovaný</a:t>
            </a:r>
            <a:r>
              <a:rPr lang="sk-SK" dirty="0"/>
              <a:t> terapeutický program.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sk-SK" b="1" dirty="0"/>
              <a:t>4.  </a:t>
            </a:r>
            <a:r>
              <a:rPr lang="sk-SK" dirty="0" err="1"/>
              <a:t>Nejúspěšnější</a:t>
            </a:r>
            <a:r>
              <a:rPr lang="sk-SK" dirty="0"/>
              <a:t> je </a:t>
            </a:r>
            <a:r>
              <a:rPr lang="sk-SK" dirty="0" err="1"/>
              <a:t>multidisciplinární</a:t>
            </a:r>
            <a:r>
              <a:rPr lang="sk-SK" dirty="0"/>
              <a:t> </a:t>
            </a:r>
            <a:r>
              <a:rPr lang="sk-SK" dirty="0" err="1"/>
              <a:t>přístup</a:t>
            </a:r>
            <a:r>
              <a:rPr lang="sk-SK" dirty="0"/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sk-SK" b="1" dirty="0"/>
              <a:t>5.  </a:t>
            </a:r>
            <a:r>
              <a:rPr lang="sk-SK" dirty="0" err="1"/>
              <a:t>Úspěch</a:t>
            </a:r>
            <a:r>
              <a:rPr lang="sk-SK" dirty="0"/>
              <a:t> závisí na </a:t>
            </a:r>
            <a:r>
              <a:rPr lang="sk-SK" dirty="0" err="1"/>
              <a:t>aktivní</a:t>
            </a:r>
            <a:r>
              <a:rPr lang="sk-SK" dirty="0"/>
              <a:t> spolupráci </a:t>
            </a:r>
            <a:r>
              <a:rPr lang="sk-SK" dirty="0" err="1"/>
              <a:t>dítěte</a:t>
            </a:r>
            <a:r>
              <a:rPr lang="sk-SK" dirty="0"/>
              <a:t>, rodiny i terapeuta. </a:t>
            </a:r>
          </a:p>
          <a:p>
            <a:pPr marL="0" indent="0">
              <a:lnSpc>
                <a:spcPct val="200000"/>
              </a:lnSpc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50883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BF554B01-EAE6-9747-3B51-4C918F21F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615" y="0"/>
            <a:ext cx="8608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515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BC8827BD-4413-8C17-0320-481CFAC26DB0}"/>
              </a:ext>
            </a:extLst>
          </p:cNvPr>
          <p:cNvSpPr txBox="1"/>
          <p:nvPr/>
        </p:nvSpPr>
        <p:spPr>
          <a:xfrm>
            <a:off x="227185" y="209550"/>
            <a:ext cx="58783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dirty="0"/>
              <a:t>A jak je to u nás v </a:t>
            </a:r>
            <a:r>
              <a:rPr lang="sk-SK" sz="4000" dirty="0" err="1"/>
              <a:t>lázních</a:t>
            </a:r>
            <a:r>
              <a:rPr lang="sk-SK" sz="4000" dirty="0"/>
              <a:t>....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F31C56F6-353B-883E-C4CA-2491A8717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938" y="1126986"/>
            <a:ext cx="10013833" cy="531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325336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332</Words>
  <Application>Microsoft Office PowerPoint</Application>
  <PresentationFormat>Širokouhlá</PresentationFormat>
  <Paragraphs>94</Paragraphs>
  <Slides>22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Segoe UI</vt:lpstr>
      <vt:lpstr>Motív Office</vt:lpstr>
      <vt:lpstr>Uroterapie v LLLK  </vt:lpstr>
      <vt:lpstr>Prezentácia programu PowerPoint</vt:lpstr>
      <vt:lpstr>Uroterapie ≠ jen pitný režim a mikční kalendář. </vt:lpstr>
      <vt:lpstr>Uroterapie  </vt:lpstr>
      <vt:lpstr>Uroterapie  </vt:lpstr>
      <vt:lpstr>Prezentácia programu PowerPoint</vt:lpstr>
      <vt:lpstr>Na co se často v ambulanci zapomíná? </vt:lpstr>
      <vt:lpstr>Jak účinná uroterapie skutečně je? </vt:lpstr>
      <vt:lpstr>Co když léčba selhává? </vt:lpstr>
      <vt:lpstr>Co když léčba selhává? </vt:lpstr>
      <vt:lpstr>Specifická uroterapie</vt:lpstr>
      <vt:lpstr>Specifická uroterapie</vt:lpstr>
      <vt:lpstr>Specifická uroterapie</vt:lpstr>
      <vt:lpstr>Specifická uroterapie</vt:lpstr>
      <vt:lpstr>Specifická uroterapie</vt:lpstr>
      <vt:lpstr>Specifická uroterapie</vt:lpstr>
      <vt:lpstr>Specifická uroterapie</vt:lpstr>
      <vt:lpstr>Specifická uroterapie</vt:lpstr>
      <vt:lpstr>Prezentácia programu PowerPoint</vt:lpstr>
      <vt:lpstr>Závěr: 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Zuzana Jirásková</dc:creator>
  <cp:lastModifiedBy>Zuzana Jirásková</cp:lastModifiedBy>
  <cp:revision>1</cp:revision>
  <dcterms:created xsi:type="dcterms:W3CDTF">2026-08-23T18:15:04Z</dcterms:created>
  <dcterms:modified xsi:type="dcterms:W3CDTF">2026-09-09T19:02:42Z</dcterms:modified>
</cp:coreProperties>
</file>